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custDataLst>
    <p:tags r:id="rId7"/>
  </p:custDataLst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1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81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8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endParaRPr sz="44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5" name="副标题 307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p>
            <a:pPr defTabSz="914400">
              <a:buClrTx/>
              <a:buSzTx/>
              <a:buFontTx/>
            </a:pPr>
            <a:endParaRPr sz="32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-396875" y="-99695"/>
            <a:ext cx="10067925" cy="7124700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3"/>
            </p:custDataLst>
          </p:nvPr>
        </p:nvSpPr>
        <p:spPr>
          <a:xfrm>
            <a:off x="323215" y="2204720"/>
            <a:ext cx="1579245" cy="3103880"/>
          </a:xfrm>
          <a:prstGeom prst="rect">
            <a:avLst/>
          </a:prstGeom>
          <a:solidFill>
            <a:srgbClr val="FFC000">
              <a:alpha val="68000"/>
            </a:srgbClr>
          </a:solidFill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矩形 5"/>
          <p:cNvSpPr/>
          <p:nvPr>
            <p:custDataLst>
              <p:tags r:id="rId4"/>
            </p:custDataLst>
          </p:nvPr>
        </p:nvSpPr>
        <p:spPr>
          <a:xfrm>
            <a:off x="7811770" y="2708910"/>
            <a:ext cx="1579245" cy="654685"/>
          </a:xfrm>
          <a:prstGeom prst="rect">
            <a:avLst/>
          </a:prstGeom>
          <a:solidFill>
            <a:srgbClr val="FFC000">
              <a:alpha val="68000"/>
            </a:srgbClr>
          </a:solidFill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>
            <p:custDataLst>
              <p:tags r:id="rId5"/>
            </p:custDataLst>
          </p:nvPr>
        </p:nvSpPr>
        <p:spPr>
          <a:xfrm>
            <a:off x="7811770" y="4149090"/>
            <a:ext cx="1579245" cy="654685"/>
          </a:xfrm>
          <a:prstGeom prst="rect">
            <a:avLst/>
          </a:prstGeom>
          <a:solidFill>
            <a:srgbClr val="FFC000">
              <a:alpha val="68000"/>
            </a:srgbClr>
          </a:solidFill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矩形 9"/>
          <p:cNvSpPr/>
          <p:nvPr>
            <p:custDataLst>
              <p:tags r:id="rId6"/>
            </p:custDataLst>
          </p:nvPr>
        </p:nvSpPr>
        <p:spPr>
          <a:xfrm>
            <a:off x="213995" y="3284855"/>
            <a:ext cx="1688465" cy="70675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zh-CN" altLang="en-US" sz="4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区域</a:t>
            </a:r>
            <a:r>
              <a:rPr lang="en-US" altLang="zh-CN" sz="4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altLang="zh-CN" sz="4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矩形 11"/>
          <p:cNvSpPr/>
          <p:nvPr>
            <p:custDataLst>
              <p:tags r:id="rId7"/>
            </p:custDataLst>
          </p:nvPr>
        </p:nvSpPr>
        <p:spPr>
          <a:xfrm>
            <a:off x="7909243" y="2673985"/>
            <a:ext cx="1486535" cy="7067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4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区域</a:t>
            </a:r>
            <a:r>
              <a:rPr lang="en-US" altLang="zh-CN" sz="4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altLang="zh-CN" sz="4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矩形 12"/>
          <p:cNvSpPr/>
          <p:nvPr>
            <p:custDataLst>
              <p:tags r:id="rId8"/>
            </p:custDataLst>
          </p:nvPr>
        </p:nvSpPr>
        <p:spPr>
          <a:xfrm>
            <a:off x="7904163" y="4123055"/>
            <a:ext cx="1486535" cy="7067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4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区域</a:t>
            </a:r>
            <a:r>
              <a:rPr lang="en-US" altLang="zh-CN" sz="4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US" altLang="zh-CN" sz="4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COMMONDATA" val="eyJoZGlkIjoiYWY3NmZjNzJmMDAzNzVhMTk1NDY1YTkwM2E2MzljNjkifQ=="/>
  <p:tag name="KSO_WPP_MARK_KEY" val="67b223f7-daab-4008-a671-41af6b54aac9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WPS 演示</Application>
  <PresentationFormat/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ybdsj</dc:creator>
  <cp:lastModifiedBy>肖雄</cp:lastModifiedBy>
  <cp:revision>2</cp:revision>
  <dcterms:created xsi:type="dcterms:W3CDTF">2023-05-11T09:07:00Z</dcterms:created>
  <dcterms:modified xsi:type="dcterms:W3CDTF">2023-05-29T08:22:25Z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ICV">
    <vt:lpwstr>85EBE3FD345F4F80BB962B86E5852DF0_12</vt:lpwstr>
  </property>
</Properties>
</file>