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36E72-6D0F-4F99-925E-84C3C6317E2B}" type="datetimeFigureOut">
              <a:rPr lang="zh-CN" altLang="en-US" smtClean="0"/>
              <a:t>2019/8/27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A6900-7C4F-457A-8D87-10553788C3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册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728191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信如中药应用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研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究院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39144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专注于中医药养生、美体、美容项目产品的研发跟生产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a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a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a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研发和检验团队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DSC06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000C3026C705A214A0D8591FE390FF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9C88F1FD92DF74A9980E2EC1E310E6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6858000"/>
          </a:xfrm>
          <a:prstGeom prst="rect">
            <a:avLst/>
          </a:prstGeom>
        </p:spPr>
      </p:pic>
      <p:pic>
        <p:nvPicPr>
          <p:cNvPr id="5" name="图片 4" descr="DSC06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4F717CA9E006A63A79189D51618018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AF885FCBC868117245871BF895A3BC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E5A9BCF64D0D9CD48D4400C15A320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画册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DSC067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DSC067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SC06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DSC067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DSC01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0780A6EDBA311DADEEFDEAB116AB2C5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E456B7E7539CA2B36CF4F242D4C742D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1E6DD12B639455A8DEFA6701AD30FAC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7DB170679540FDED5EB419B0D4B0CE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5A7CD1BB8BC6BA66A5A221028D3691C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01CDAB60DF9856E4D5371762B0F8F6C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2028A240BEF05EE1B80BAFA1BA58A5B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5D1BCE6DE90FA86B8DF7A87DFDCC77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780B1C331FCCCAFE4731BAC8147D0F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00B050"/>
                </a:solidFill>
              </a:rPr>
              <a:t>送人健康造福人类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3" name="图片 2" descr="418923948926270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9224"/>
            <a:ext cx="9144000" cy="54387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 descr="画册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42</Words>
  <Application>Microsoft Office PowerPoint</Application>
  <PresentationFormat>全屏显示(4:3)</PresentationFormat>
  <Paragraphs>3</Paragraphs>
  <Slides>34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      信如中药应用研究院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送人健康造福人类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信如中药应用研究院</dc:title>
  <dc:creator>Administrator</dc:creator>
  <cp:lastModifiedBy>Administrator</cp:lastModifiedBy>
  <cp:revision>7</cp:revision>
  <dcterms:created xsi:type="dcterms:W3CDTF">2019-08-27T02:29:40Z</dcterms:created>
  <dcterms:modified xsi:type="dcterms:W3CDTF">2019-08-27T03:17:52Z</dcterms:modified>
</cp:coreProperties>
</file>