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35"/>
  </p:notesMasterIdLst>
  <p:sldIdLst>
    <p:sldId id="418" r:id="rId4"/>
    <p:sldId id="335" r:id="rId5"/>
    <p:sldId id="310" r:id="rId6"/>
    <p:sldId id="300" r:id="rId7"/>
    <p:sldId id="302" r:id="rId8"/>
    <p:sldId id="303" r:id="rId9"/>
    <p:sldId id="304" r:id="rId10"/>
    <p:sldId id="305" r:id="rId11"/>
    <p:sldId id="306" r:id="rId12"/>
    <p:sldId id="307" r:id="rId13"/>
    <p:sldId id="308" r:id="rId14"/>
    <p:sldId id="309" r:id="rId15"/>
    <p:sldId id="312" r:id="rId16"/>
    <p:sldId id="390" r:id="rId17"/>
    <p:sldId id="391" r:id="rId18"/>
    <p:sldId id="392" r:id="rId19"/>
    <p:sldId id="393" r:id="rId20"/>
    <p:sldId id="395" r:id="rId21"/>
    <p:sldId id="420" r:id="rId22"/>
    <p:sldId id="397" r:id="rId23"/>
    <p:sldId id="377" r:id="rId24"/>
    <p:sldId id="378" r:id="rId25"/>
    <p:sldId id="381" r:id="rId26"/>
    <p:sldId id="382" r:id="rId27"/>
    <p:sldId id="383" r:id="rId28"/>
    <p:sldId id="384" r:id="rId29"/>
    <p:sldId id="385" r:id="rId30"/>
    <p:sldId id="387" r:id="rId31"/>
    <p:sldId id="388" r:id="rId32"/>
    <p:sldId id="389" r:id="rId33"/>
    <p:sldId id="269" r:id="rId34"/>
  </p:sldIdLst>
  <p:sldSz cx="12192000" cy="6858000"/>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9" Type="http://schemas.openxmlformats.org/officeDocument/2006/relationships/tags" Target="tags/tag116.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notesMaster" Target="notesMasters/notes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jpeg"/><Relationship Id="rId2" Type="http://schemas.openxmlformats.org/officeDocument/2006/relationships/tags" Target="../tags/tag1.xml"/><Relationship Id="rId10" Type="http://schemas.openxmlformats.org/officeDocument/2006/relationships/tags" Target="../tags/tag8.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image" Target="../media/image1.jpeg"/><Relationship Id="rId3" Type="http://schemas.openxmlformats.org/officeDocument/2006/relationships/tags" Target="../tags/tag15.xml"/><Relationship Id="rId2" Type="http://schemas.openxmlformats.org/officeDocument/2006/relationships/tags" Target="../tags/tag14.xml"/><Relationship Id="rId10" Type="http://schemas.openxmlformats.org/officeDocument/2006/relationships/tags" Target="../tags/tag21.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42.xml"/><Relationship Id="rId8" Type="http://schemas.openxmlformats.org/officeDocument/2006/relationships/tags" Target="../tags/tag41.xml"/><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image" Target="../media/image1.jpeg"/><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51.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67.xml"/><Relationship Id="rId8" Type="http://schemas.openxmlformats.org/officeDocument/2006/relationships/tags" Target="../tags/tag66.xml"/><Relationship Id="rId7" Type="http://schemas.openxmlformats.org/officeDocument/2006/relationships/tags" Target="../tags/tag65.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3" Type="http://schemas.openxmlformats.org/officeDocument/2006/relationships/image" Target="../media/image1.jpeg"/><Relationship Id="rId2" Type="http://schemas.openxmlformats.org/officeDocument/2006/relationships/tags" Target="../tags/tag61.xml"/><Relationship Id="rId10" Type="http://schemas.openxmlformats.org/officeDocument/2006/relationships/tags" Target="../tags/tag68.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pic>
        <p:nvPicPr>
          <p:cNvPr id="7" name="图片 6"/>
          <p:cNvPicPr>
            <a:picLocks noChangeAspect="1"/>
          </p:cNvPicPr>
          <p:nvPr>
            <p:custDataLst>
              <p:tags r:id="rId2"/>
            </p:custDataLst>
          </p:nvPr>
        </p:nvPicPr>
        <p:blipFill rotWithShape="1">
          <a:blip r:embed="rId3">
            <a:extLst>
              <a:ext uri="{28A0092B-C50C-407E-A947-70E740481C1C}">
                <a14:useLocalDpi xmlns:a14="http://schemas.microsoft.com/office/drawing/2010/main" val="0"/>
              </a:ext>
            </a:extLst>
          </a:blip>
          <a:srcRect/>
          <a:stretch>
            <a:fillRect/>
          </a:stretch>
        </p:blipFill>
        <p:spPr>
          <a:xfrm>
            <a:off x="44100" y="0"/>
            <a:ext cx="12192000" cy="6858000"/>
          </a:xfrm>
          <a:prstGeom prst="rect">
            <a:avLst/>
          </a:prstGeom>
        </p:spPr>
      </p:pic>
      <p:sp>
        <p:nvSpPr>
          <p:cNvPr id="2" name="标题 1"/>
          <p:cNvSpPr>
            <a:spLocks noGrp="1"/>
          </p:cNvSpPr>
          <p:nvPr>
            <p:ph type="ctrTitle" hasCustomPrompt="1"/>
            <p:custDataLst>
              <p:tags r:id="rId4"/>
            </p:custDataLst>
          </p:nvPr>
        </p:nvSpPr>
        <p:spPr>
          <a:xfrm>
            <a:off x="1422400" y="2222501"/>
            <a:ext cx="9364507" cy="1371104"/>
          </a:xfrm>
        </p:spPr>
        <p:txBody>
          <a:bodyPr lIns="91440" tIns="45720" rIns="91440" bIns="45720" anchor="b" anchorCtr="0">
            <a:normAutofit/>
          </a:bodyPr>
          <a:lstStyle>
            <a:lvl1pPr algn="ctr">
              <a:defRPr sz="7200" b="0" spc="600">
                <a:solidFill>
                  <a:schemeClr val="accent1"/>
                </a:solidFill>
                <a:latin typeface="汉仪尚巍手书W" panose="00020600040101010101" pitchFamily="18" charset="-122"/>
                <a:ea typeface="汉仪尚巍手书W" panose="00020600040101010101" pitchFamily="18" charset="-122"/>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5"/>
            </p:custDataLst>
          </p:nvPr>
        </p:nvSpPr>
        <p:spPr>
          <a:xfrm>
            <a:off x="1422400" y="3676102"/>
            <a:ext cx="9364507" cy="500392"/>
          </a:xfrm>
        </p:spPr>
        <p:txBody>
          <a:bodyPr lIns="91440" tIns="45720" rIns="91440" bIns="45720" anchor="ctr" anchorCtr="0">
            <a:normAutofit/>
          </a:bodyPr>
          <a:lstStyle>
            <a:lvl1pPr marL="0" indent="0" algn="ctr" eaLnBrk="1" fontAlgn="auto" latinLnBrk="0" hangingPunct="1">
              <a:lnSpc>
                <a:spcPct val="100000"/>
              </a:lnSpc>
              <a:buNone/>
              <a:defRPr sz="2000" u="none" strike="noStrike" kern="1200" cap="none" spc="200" normalizeH="0" baseline="0">
                <a:solidFill>
                  <a:schemeClr val="accent1"/>
                </a:solidFill>
                <a:uFillTx/>
                <a:ea typeface="楷体" panose="02010609060101010101" pitchFamily="49"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6"/>
            </p:custDataLst>
          </p:nvPr>
        </p:nvSpPr>
        <p:spPr/>
        <p:txBody>
          <a:bodyPr>
            <a:normAutofit/>
          </a:bodyPr>
          <a:lstStyle>
            <a:lvl1pPr>
              <a:defRPr baseline="0">
                <a:solidFill>
                  <a:schemeClr val="tx1">
                    <a:lumMod val="85000"/>
                    <a:lumOff val="15000"/>
                  </a:schemeClr>
                </a:solidFill>
                <a:ea typeface="楷体" panose="02010609060101010101" pitchFamily="49" charset="-122"/>
              </a:defRPr>
            </a:lvl1pPr>
          </a:lstStyle>
          <a:p>
            <a:fld id="{760FBDFE-C587-4B4C-A407-44438C67B59E}" type="datetimeFigureOut">
              <a:rPr lang="zh-CN" altLang="en-US" smtClean="0"/>
            </a:fld>
            <a:endParaRPr lang="zh-CN" altLang="en-US" dirty="0"/>
          </a:p>
        </p:txBody>
      </p:sp>
      <p:sp>
        <p:nvSpPr>
          <p:cNvPr id="17" name="页脚占位符 16"/>
          <p:cNvSpPr>
            <a:spLocks noGrp="1"/>
          </p:cNvSpPr>
          <p:nvPr>
            <p:ph type="ftr" sz="quarter" idx="11"/>
            <p:custDataLst>
              <p:tags r:id="rId7"/>
            </p:custDataLst>
          </p:nvPr>
        </p:nvSpPr>
        <p:spPr/>
        <p:txBody>
          <a:bodyPr>
            <a:normAutofit/>
          </a:bodyPr>
          <a:lstStyle>
            <a:lvl1pPr>
              <a:defRPr baseline="0">
                <a:solidFill>
                  <a:schemeClr val="tx1">
                    <a:lumMod val="85000"/>
                    <a:lumOff val="15000"/>
                  </a:schemeClr>
                </a:solidFill>
                <a:ea typeface="楷体" panose="02010609060101010101" pitchFamily="49" charset="-122"/>
              </a:defRPr>
            </a:lvl1pPr>
          </a:lstStyle>
          <a:p>
            <a:endParaRPr lang="zh-CN" altLang="en-US" dirty="0"/>
          </a:p>
        </p:txBody>
      </p:sp>
      <p:sp>
        <p:nvSpPr>
          <p:cNvPr id="18" name="灯片编号占位符 17"/>
          <p:cNvSpPr>
            <a:spLocks noGrp="1"/>
          </p:cNvSpPr>
          <p:nvPr>
            <p:ph type="sldNum" sz="quarter" idx="12"/>
            <p:custDataLst>
              <p:tags r:id="rId8"/>
            </p:custDataLst>
          </p:nvPr>
        </p:nvSpPr>
        <p:spPr/>
        <p:txBody>
          <a:bodyPr>
            <a:normAutofit/>
          </a:bodyPr>
          <a:lstStyle>
            <a:lvl1pPr>
              <a:defRPr baseline="0">
                <a:solidFill>
                  <a:schemeClr val="tx1">
                    <a:lumMod val="85000"/>
                    <a:lumOff val="15000"/>
                  </a:schemeClr>
                </a:solidFill>
                <a:ea typeface="楷体" panose="02010609060101010101" pitchFamily="49" charset="-122"/>
              </a:defRPr>
            </a:lvl1pPr>
          </a:lstStyle>
          <a:p>
            <a:fld id="{49AE70B2-8BF9-45C0-BB95-33D1B9D3A854}" type="slidenum">
              <a:rPr lang="zh-CN" altLang="en-US" smtClean="0"/>
            </a:fld>
            <a:endParaRPr lang="zh-CN" altLang="en-US" dirty="0"/>
          </a:p>
        </p:txBody>
      </p:sp>
      <p:sp>
        <p:nvSpPr>
          <p:cNvPr id="24" name="文本占位符 16"/>
          <p:cNvSpPr>
            <a:spLocks noGrp="1"/>
          </p:cNvSpPr>
          <p:nvPr>
            <p:ph type="body" sz="quarter" idx="14" hasCustomPrompt="1"/>
            <p:custDataLst>
              <p:tags r:id="rId9"/>
            </p:custDataLst>
          </p:nvPr>
        </p:nvSpPr>
        <p:spPr>
          <a:xfrm>
            <a:off x="4459963" y="4399496"/>
            <a:ext cx="1211263" cy="338554"/>
          </a:xfrm>
          <a:solidFill>
            <a:schemeClr val="accent1"/>
          </a:solidFill>
          <a:ln>
            <a:solidFill>
              <a:schemeClr val="accent1"/>
            </a:solidFill>
          </a:ln>
        </p:spPr>
        <p:txBody>
          <a:bodyPr lIns="91440" tIns="45720" rIns="91440" bIns="45720" anchor="ctr" anchorCtr="0">
            <a:normAutofit/>
          </a:bodyPr>
          <a:lstStyle>
            <a:lvl1pPr marL="0" indent="0" algn="ctr">
              <a:buNone/>
              <a:defRPr sz="1400" baseline="0">
                <a:ln>
                  <a:noFill/>
                </a:ln>
                <a:solidFill>
                  <a:schemeClr val="bg1"/>
                </a:solidFill>
                <a:ea typeface="楷体" panose="02010609060101010101" pitchFamily="49" charset="-122"/>
              </a:defRPr>
            </a:lvl1pPr>
          </a:lstStyle>
          <a:p>
            <a:pPr lvl="0"/>
            <a:r>
              <a:rPr lang="zh-CN" altLang="en-US" dirty="0"/>
              <a:t>编辑文本</a:t>
            </a:r>
            <a:endParaRPr lang="zh-CN" altLang="en-US" dirty="0"/>
          </a:p>
        </p:txBody>
      </p:sp>
      <p:sp>
        <p:nvSpPr>
          <p:cNvPr id="25" name="文本占位符 16"/>
          <p:cNvSpPr>
            <a:spLocks noGrp="1"/>
          </p:cNvSpPr>
          <p:nvPr>
            <p:ph type="body" sz="quarter" idx="15" hasCustomPrompt="1"/>
            <p:custDataLst>
              <p:tags r:id="rId10"/>
            </p:custDataLst>
          </p:nvPr>
        </p:nvSpPr>
        <p:spPr>
          <a:xfrm>
            <a:off x="6748990" y="4399496"/>
            <a:ext cx="1211263" cy="338554"/>
          </a:xfrm>
          <a:solidFill>
            <a:schemeClr val="accent1"/>
          </a:solidFill>
          <a:ln>
            <a:solidFill>
              <a:schemeClr val="accent1"/>
            </a:solidFill>
          </a:ln>
        </p:spPr>
        <p:txBody>
          <a:bodyPr lIns="91440" tIns="45720" rIns="91440" bIns="45720" anchor="ctr" anchorCtr="0">
            <a:normAutofit/>
          </a:bodyPr>
          <a:lstStyle>
            <a:lvl1pPr marL="0" indent="0" algn="ctr">
              <a:buNone/>
              <a:defRPr sz="1400" baseline="0">
                <a:ln>
                  <a:noFill/>
                </a:ln>
                <a:solidFill>
                  <a:schemeClr val="bg1"/>
                </a:solidFill>
                <a:ea typeface="楷体" panose="02010609060101010101" pitchFamily="49" charset="-122"/>
              </a:defRPr>
            </a:lvl1pPr>
          </a:lstStyle>
          <a:p>
            <a:pPr lvl="0"/>
            <a:r>
              <a:rPr lang="zh-CN" altLang="en-US" dirty="0"/>
              <a:t>编辑文本</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endParaRPr lang="zh-CN" altLang="en-US"/>
          </a:p>
        </p:txBody>
      </p:sp>
      <p:sp>
        <p:nvSpPr>
          <p:cNvPr id="6" name="灯片编号占位符 5"/>
          <p:cNvSpPr>
            <a:spLocks noGrp="1"/>
          </p:cNvSpPr>
          <p:nvPr>
            <p:ph type="sldNum" sz="quarter" idx="12"/>
            <p:custDataLst>
              <p:tags r:id="rId6"/>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p:custDataLst>
              <p:tags r:id="rId2"/>
            </p:custDataLst>
          </p:nvPr>
        </p:nvGrpSpPr>
        <p:grpSpPr>
          <a:xfrm>
            <a:off x="0" y="0"/>
            <a:ext cx="12192000" cy="6858000"/>
            <a:chOff x="0" y="0"/>
            <a:chExt cx="12192000" cy="6858000"/>
          </a:xfrm>
        </p:grpSpPr>
        <p:pic>
          <p:nvPicPr>
            <p:cNvPr id="8" name="图片 7"/>
            <p:cNvPicPr>
              <a:picLocks noChangeAspect="1"/>
            </p:cNvPicPr>
            <p:nvPr>
              <p:custDataLst>
                <p:tags r:id="rId3"/>
              </p:custDataLst>
            </p:nvPr>
          </p:nvPicPr>
          <p:blipFill rotWithShape="1">
            <a:blip r:embed="rId4">
              <a:extLst>
                <a:ext uri="{28A0092B-C50C-407E-A947-70E740481C1C}">
                  <a14:useLocalDpi xmlns:a14="http://schemas.microsoft.com/office/drawing/2010/main" val="0"/>
                </a:ext>
              </a:extLst>
            </a:blip>
            <a:srcRect/>
            <a:stretch>
              <a:fillRect/>
            </a:stretch>
          </p:blipFill>
          <p:spPr>
            <a:xfrm>
              <a:off x="0" y="0"/>
              <a:ext cx="12192000" cy="6858000"/>
            </a:xfrm>
            <a:prstGeom prst="rect">
              <a:avLst/>
            </a:prstGeom>
          </p:spPr>
        </p:pic>
        <p:sp>
          <p:nvSpPr>
            <p:cNvPr id="9" name="矩形 8"/>
            <p:cNvSpPr/>
            <p:nvPr>
              <p:custDataLst>
                <p:tags r:id="rId5"/>
              </p:custDataLst>
            </p:nvPr>
          </p:nvSpPr>
          <p:spPr>
            <a:xfrm>
              <a:off x="181429" y="257629"/>
              <a:ext cx="11829143" cy="6342742"/>
            </a:xfrm>
            <a:prstGeom prst="rect">
              <a:avLst/>
            </a:prstGeom>
            <a:solidFill>
              <a:schemeClr val="bg1">
                <a:alpha val="90000"/>
              </a:schemeClr>
            </a:solidFill>
            <a:ln>
              <a:solidFill>
                <a:schemeClr val="accent1"/>
              </a:solidFill>
            </a:ln>
            <a:effectLst>
              <a:outerShdw blurRad="63500" sx="102000" sy="102000" algn="ctr"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a:solidFill>
                    <a:schemeClr val="accent1"/>
                  </a:solidFill>
                </a:ln>
                <a:latin typeface="Arial" panose="020B0604020202020204" pitchFamily="34" charset="0"/>
                <a:ea typeface="楷体" panose="02010609060101010101" pitchFamily="49" charset="-122"/>
                <a:sym typeface="Arial" panose="020B0604020202020204" pitchFamily="34" charset="0"/>
              </a:endParaRPr>
            </a:p>
          </p:txBody>
        </p:sp>
      </p:grpSp>
      <p:sp>
        <p:nvSpPr>
          <p:cNvPr id="2" name="标题 1"/>
          <p:cNvSpPr>
            <a:spLocks noGrp="1"/>
          </p:cNvSpPr>
          <p:nvPr>
            <p:ph type="title" hasCustomPrompt="1"/>
            <p:custDataLst>
              <p:tags r:id="rId6"/>
            </p:custDataLst>
          </p:nvPr>
        </p:nvSpPr>
        <p:spPr>
          <a:xfrm>
            <a:off x="2229742" y="2804160"/>
            <a:ext cx="7940719" cy="836695"/>
          </a:xfrm>
        </p:spPr>
        <p:txBody>
          <a:bodyPr lIns="91440" tIns="45720" rIns="91440" bIns="45720" anchor="b" anchorCtr="0">
            <a:normAutofit/>
          </a:bodyPr>
          <a:lstStyle>
            <a:lvl1pPr algn="ctr">
              <a:defRPr sz="4000" b="0" u="none" strike="noStrike" kern="1200" cap="none" spc="300" normalizeH="0" baseline="0">
                <a:solidFill>
                  <a:schemeClr val="accent1"/>
                </a:solidFill>
                <a:uFillTx/>
                <a:latin typeface="汉仪尚巍手书W" panose="00020600040101010101" pitchFamily="18" charset="-122"/>
                <a:ea typeface="汉仪尚巍手书W"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7"/>
            </p:custDataLst>
          </p:nvPr>
        </p:nvSpPr>
        <p:spPr>
          <a:xfrm>
            <a:off x="2229742" y="3743322"/>
            <a:ext cx="7940719" cy="1222378"/>
          </a:xfrm>
        </p:spPr>
        <p:txBody>
          <a:bodyPr lIns="91440" tIns="45720" rIns="91440" bIns="45720">
            <a:normAutofit/>
          </a:bodyPr>
          <a:lstStyle>
            <a:lvl1pPr marL="0" indent="0" algn="ctr" eaLnBrk="1" fontAlgn="auto" latinLnBrk="0" hangingPunct="1">
              <a:lnSpc>
                <a:spcPct val="100000"/>
              </a:lnSpc>
              <a:spcAft>
                <a:spcPts val="0"/>
              </a:spcAft>
              <a:buNone/>
              <a:defRPr kumimoji="0" lang="zh-CN" altLang="en-US" sz="1800" b="0" i="0" u="none" strike="noStrike" kern="1200" cap="none" spc="150" normalizeH="0" baseline="0" noProof="1">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8"/>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9"/>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endParaRPr lang="zh-CN" altLang="en-US"/>
          </a:p>
        </p:txBody>
      </p:sp>
      <p:sp>
        <p:nvSpPr>
          <p:cNvPr id="6" name="灯片编号占位符 5"/>
          <p:cNvSpPr>
            <a:spLocks noGrp="1"/>
          </p:cNvSpPr>
          <p:nvPr>
            <p:ph type="sldNum" sz="quarter" idx="12"/>
            <p:custDataLst>
              <p:tags r:id="rId10"/>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楷体" panose="02010609060101010101" pitchFamily="49"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楷体" panose="020106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楷体" panose="020106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楷体" panose="020106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楷体" panose="020106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楷体" panose="02010609060101010101" pitchFamily="49"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rmAutofit/>
          </a:bodyPr>
          <a:lstStyle>
            <a:lvl1pPr>
              <a:defRPr sz="1600" baseline="0">
                <a:latin typeface="Arial" panose="020B0604020202020204" pitchFamily="34" charset="0"/>
                <a:ea typeface="楷体" panose="02010609060101010101" pitchFamily="49" charset="-122"/>
              </a:defRPr>
            </a:lvl1pPr>
            <a:lvl2pPr>
              <a:defRPr sz="1600" baseline="0">
                <a:latin typeface="Arial" panose="020B0604020202020204" pitchFamily="34" charset="0"/>
                <a:ea typeface="楷体" panose="02010609060101010101" pitchFamily="49" charset="-122"/>
              </a:defRPr>
            </a:lvl2pPr>
            <a:lvl3pPr>
              <a:defRPr sz="1600" baseline="0">
                <a:latin typeface="Arial" panose="020B0604020202020204" pitchFamily="34" charset="0"/>
                <a:ea typeface="楷体" panose="02010609060101010101" pitchFamily="49" charset="-122"/>
              </a:defRPr>
            </a:lvl3pPr>
            <a:lvl4pPr>
              <a:defRPr sz="1600" baseline="0">
                <a:latin typeface="Arial" panose="020B0604020202020204" pitchFamily="34" charset="0"/>
                <a:ea typeface="楷体" panose="02010609060101010101" pitchFamily="49" charset="-122"/>
              </a:defRPr>
            </a:lvl4pPr>
            <a:lvl5pPr>
              <a:defRPr sz="1600" baseline="0">
                <a:latin typeface="Arial" panose="020B0604020202020204" pitchFamily="34" charset="0"/>
                <a:ea typeface="楷体" panose="020106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normAutofit/>
          </a:bodyPr>
          <a:lstStyle>
            <a:lvl1pPr>
              <a:defRPr baseline="0">
                <a:latin typeface="Arial" panose="020B0604020202020204" pitchFamily="34" charset="0"/>
                <a:ea typeface="楷体" panose="02010609060101010101" pitchFamily="49"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normAutofit/>
          </a:bodyPr>
          <a:lstStyle>
            <a:lvl1pPr>
              <a:defRPr baseline="0">
                <a:latin typeface="Arial" panose="020B0604020202020204" pitchFamily="34" charset="0"/>
                <a:ea typeface="楷体" panose="02010609060101010101" pitchFamily="49" charset="-122"/>
              </a:defRPr>
            </a:lvl1pPr>
          </a:lstStyle>
          <a:p>
            <a:endParaRPr lang="zh-CN" altLang="en-US"/>
          </a:p>
        </p:txBody>
      </p:sp>
      <p:sp>
        <p:nvSpPr>
          <p:cNvPr id="7" name="灯片编号占位符 6"/>
          <p:cNvSpPr>
            <a:spLocks noGrp="1"/>
          </p:cNvSpPr>
          <p:nvPr>
            <p:ph type="sldNum" sz="quarter" idx="12"/>
            <p:custDataLst>
              <p:tags r:id="rId7"/>
            </p:custDataLst>
          </p:nvPr>
        </p:nvSpPr>
        <p:spPr/>
        <p:txBody>
          <a:bodyPr>
            <a:normAutofit/>
          </a:bodyPr>
          <a:lstStyle>
            <a:lvl1pPr>
              <a:defRPr baseline="0">
                <a:latin typeface="Arial" panose="020B0604020202020204" pitchFamily="34" charset="0"/>
                <a:ea typeface="楷体" panose="020106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楷体" panose="020106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endParaRPr lang="zh-CN" altLang="en-US"/>
          </a:p>
        </p:txBody>
      </p:sp>
      <p:sp>
        <p:nvSpPr>
          <p:cNvPr id="9" name="灯片编号占位符 8"/>
          <p:cNvSpPr>
            <a:spLocks noGrp="1"/>
          </p:cNvSpPr>
          <p:nvPr>
            <p:ph type="sldNum" sz="quarter" idx="12"/>
            <p:custDataLst>
              <p:tags r:id="rId9"/>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6" name="组合 5"/>
          <p:cNvGrpSpPr/>
          <p:nvPr>
            <p:custDataLst>
              <p:tags r:id="rId2"/>
            </p:custDataLst>
          </p:nvPr>
        </p:nvGrpSpPr>
        <p:grpSpPr>
          <a:xfrm>
            <a:off x="0" y="0"/>
            <a:ext cx="12192000" cy="6858000"/>
            <a:chOff x="0" y="0"/>
            <a:chExt cx="12192000" cy="6858000"/>
          </a:xfrm>
        </p:grpSpPr>
        <p:pic>
          <p:nvPicPr>
            <p:cNvPr id="7" name="图片 6"/>
            <p:cNvPicPr>
              <a:picLocks noChangeAspect="1"/>
            </p:cNvPicPr>
            <p:nvPr>
              <p:custDataLst>
                <p:tags r:id="rId3"/>
              </p:custDataLst>
            </p:nvPr>
          </p:nvPicPr>
          <p:blipFill rotWithShape="1">
            <a:blip r:embed="rId4">
              <a:extLst>
                <a:ext uri="{28A0092B-C50C-407E-A947-70E740481C1C}">
                  <a14:useLocalDpi xmlns:a14="http://schemas.microsoft.com/office/drawing/2010/main" val="0"/>
                </a:ext>
              </a:extLst>
            </a:blip>
            <a:srcRect/>
            <a:stretch>
              <a:fillRect/>
            </a:stretch>
          </p:blipFill>
          <p:spPr>
            <a:xfrm>
              <a:off x="0" y="0"/>
              <a:ext cx="12192000" cy="6858000"/>
            </a:xfrm>
            <a:prstGeom prst="rect">
              <a:avLst/>
            </a:prstGeom>
          </p:spPr>
        </p:pic>
        <p:sp>
          <p:nvSpPr>
            <p:cNvPr id="8" name="矩形 7"/>
            <p:cNvSpPr/>
            <p:nvPr>
              <p:custDataLst>
                <p:tags r:id="rId5"/>
              </p:custDataLst>
            </p:nvPr>
          </p:nvSpPr>
          <p:spPr>
            <a:xfrm>
              <a:off x="181429" y="257629"/>
              <a:ext cx="11829143" cy="6342742"/>
            </a:xfrm>
            <a:prstGeom prst="rect">
              <a:avLst/>
            </a:prstGeom>
            <a:solidFill>
              <a:schemeClr val="bg1">
                <a:alpha val="90000"/>
              </a:schemeClr>
            </a:solidFill>
            <a:ln>
              <a:solidFill>
                <a:schemeClr val="accent1"/>
              </a:solidFill>
            </a:ln>
            <a:effectLst>
              <a:outerShdw blurRad="63500" sx="102000" sy="102000" algn="ctr"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accent1"/>
                  </a:solidFill>
                </a:ln>
                <a:latin typeface="Arial" panose="020B0604020202020204" pitchFamily="34" charset="0"/>
                <a:ea typeface="楷体" panose="02010609060101010101" pitchFamily="49" charset="-122"/>
                <a:sym typeface="Arial" panose="020B0604020202020204" pitchFamily="34" charset="0"/>
              </a:endParaRPr>
            </a:p>
          </p:txBody>
        </p:sp>
      </p:grpSp>
      <p:sp>
        <p:nvSpPr>
          <p:cNvPr id="2" name="标题 1"/>
          <p:cNvSpPr>
            <a:spLocks noGrp="1"/>
          </p:cNvSpPr>
          <p:nvPr>
            <p:ph type="title" hasCustomPrompt="1"/>
            <p:custDataLst>
              <p:tags r:id="rId6"/>
            </p:custDataLst>
          </p:nvPr>
        </p:nvSpPr>
        <p:spPr/>
        <p:txBody>
          <a:bodyPr vert="horz" lIns="91440" tIns="45720" rIns="91440" bIns="4572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j-cs"/>
                <a:sym typeface="+mn-ea"/>
              </a:defRPr>
            </a:lvl1pPr>
          </a:lstStyle>
          <a:p>
            <a:pPr lvl="0"/>
            <a:r>
              <a:rPr dirty="0">
                <a:sym typeface="+mn-ea"/>
              </a:rPr>
              <a:t>单击此处编辑标题</a:t>
            </a:r>
            <a:endParaRPr dirty="0">
              <a:sym typeface="+mn-ea"/>
            </a:endParaRPr>
          </a:p>
        </p:txBody>
      </p:sp>
      <p:sp>
        <p:nvSpPr>
          <p:cNvPr id="3" name="日期占位符 2"/>
          <p:cNvSpPr>
            <a:spLocks noGrp="1"/>
          </p:cNvSpPr>
          <p:nvPr>
            <p:ph type="dt" sz="half" idx="10"/>
            <p:custDataLst>
              <p:tags r:id="rId7"/>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endParaRPr lang="zh-CN" altLang="en-US"/>
          </a:p>
        </p:txBody>
      </p:sp>
      <p:sp>
        <p:nvSpPr>
          <p:cNvPr id="5" name="灯片编号占位符 4"/>
          <p:cNvSpPr>
            <a:spLocks noGrp="1"/>
          </p:cNvSpPr>
          <p:nvPr>
            <p:ph type="sldNum" sz="quarter" idx="12"/>
            <p:custDataLst>
              <p:tags r:id="rId9"/>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lvl1pPr>
              <a:defRPr baseline="0">
                <a:solidFill>
                  <a:schemeClr val="tx1">
                    <a:lumMod val="85000"/>
                    <a:lumOff val="15000"/>
                  </a:schemeClr>
                </a:solidFill>
                <a:ea typeface="楷体" panose="02010609060101010101" pitchFamily="49"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lvl1pPr>
              <a:defRPr baseline="0">
                <a:solidFill>
                  <a:schemeClr val="tx1">
                    <a:lumMod val="85000"/>
                    <a:lumOff val="15000"/>
                  </a:schemeClr>
                </a:solidFill>
                <a:ea typeface="楷体" panose="02010609060101010101" pitchFamily="49" charset="-122"/>
              </a:defRPr>
            </a:lvl1pPr>
          </a:lstStyle>
          <a:p>
            <a:endParaRPr lang="zh-CN" altLang="en-US"/>
          </a:p>
        </p:txBody>
      </p:sp>
      <p:sp>
        <p:nvSpPr>
          <p:cNvPr id="4" name="灯片编号占位符 3"/>
          <p:cNvSpPr>
            <a:spLocks noGrp="1"/>
          </p:cNvSpPr>
          <p:nvPr>
            <p:ph type="sldNum" sz="quarter" idx="12"/>
            <p:custDataLst>
              <p:tags r:id="rId4"/>
            </p:custDataLst>
          </p:nvPr>
        </p:nvSpPr>
        <p:spPr/>
        <p:txBody>
          <a:bodyPr/>
          <a:lstStyle>
            <a:lvl1pPr>
              <a:defRPr baseline="0">
                <a:solidFill>
                  <a:schemeClr val="tx1">
                    <a:lumMod val="85000"/>
                    <a:lumOff val="15000"/>
                  </a:schemeClr>
                </a:solidFill>
                <a:ea typeface="楷体" panose="020106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endParaRPr lang="zh-CN" altLang="en-US" dirty="0"/>
          </a:p>
        </p:txBody>
      </p:sp>
      <p:sp>
        <p:nvSpPr>
          <p:cNvPr id="7" name="灯片编号占位符 6"/>
          <p:cNvSpPr>
            <a:spLocks noGrp="1"/>
          </p:cNvSpPr>
          <p:nvPr>
            <p:ph type="sldNum" sz="quarter" idx="12"/>
            <p:custDataLst>
              <p:tags r:id="rId7"/>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楷体" panose="02010609060101010101" pitchFamily="49"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normAutofit/>
          </a:bodyPr>
          <a:lstStyle>
            <a:lvl1pPr indent="0" eaLnBrk="1" fontAlgn="auto" latinLnBrk="0" hangingPunct="1">
              <a:defRPr baseline="0">
                <a:solidFill>
                  <a:schemeClr val="tx1">
                    <a:lumMod val="85000"/>
                    <a:lumOff val="15000"/>
                  </a:schemeClr>
                </a:solidFill>
                <a:latin typeface="Arial" panose="020B0604020202020204" pitchFamily="34" charset="0"/>
                <a:ea typeface="楷体" panose="02010609060101010101" pitchFamily="49"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楷体" panose="02010609060101010101" pitchFamily="49"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楷体" panose="02010609060101010101" pitchFamily="49"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楷体" panose="02010609060101010101" pitchFamily="49"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楷体" panose="020106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endParaRPr lang="zh-CN" altLang="en-US"/>
          </a:p>
        </p:txBody>
      </p:sp>
      <p:sp>
        <p:nvSpPr>
          <p:cNvPr id="6" name="灯片编号占位符 5"/>
          <p:cNvSpPr>
            <a:spLocks noGrp="1"/>
          </p:cNvSpPr>
          <p:nvPr>
            <p:ph type="sldNum" sz="quarter" idx="12"/>
            <p:custDataLst>
              <p:tags r:id="rId6"/>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lvl1pPr>
              <a:defRPr baseline="0">
                <a:solidFill>
                  <a:schemeClr val="tx1">
                    <a:lumMod val="85000"/>
                    <a:lumOff val="15000"/>
                  </a:schemeClr>
                </a:solidFill>
                <a:ea typeface="楷体" panose="020106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lvl1pPr>
              <a:defRPr baseline="0">
                <a:solidFill>
                  <a:schemeClr val="tx1">
                    <a:lumMod val="85000"/>
                    <a:lumOff val="15000"/>
                  </a:schemeClr>
                </a:solidFill>
                <a:ea typeface="楷体" panose="02010609060101010101" pitchFamily="49" charset="-122"/>
              </a:defRPr>
            </a:lvl1pPr>
          </a:lstStyle>
          <a:p>
            <a:endParaRPr lang="zh-CN" altLang="en-US"/>
          </a:p>
        </p:txBody>
      </p:sp>
      <p:sp>
        <p:nvSpPr>
          <p:cNvPr id="5" name="灯片编号占位符 4"/>
          <p:cNvSpPr>
            <a:spLocks noGrp="1"/>
          </p:cNvSpPr>
          <p:nvPr>
            <p:ph type="sldNum" sz="quarter" idx="12"/>
            <p:custDataLst>
              <p:tags r:id="rId4"/>
            </p:custDataLst>
          </p:nvPr>
        </p:nvSpPr>
        <p:spPr/>
        <p:txBody>
          <a:bodyPr/>
          <a:lstStyle>
            <a:lvl1pPr>
              <a:defRPr baseline="0">
                <a:solidFill>
                  <a:schemeClr val="tx1">
                    <a:lumMod val="85000"/>
                    <a:lumOff val="15000"/>
                  </a:schemeClr>
                </a:solidFill>
                <a:ea typeface="楷体" panose="02010609060101010101" pitchFamily="49"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baseline="0">
                <a:solidFill>
                  <a:schemeClr val="tx1">
                    <a:lumMod val="85000"/>
                    <a:lumOff val="15000"/>
                  </a:schemeClr>
                </a:solidFill>
                <a:ea typeface="楷体" panose="02010609060101010101" pitchFamily="49" charset="-122"/>
              </a:defRPr>
            </a:lvl1pPr>
            <a:lvl2pPr>
              <a:defRPr baseline="0">
                <a:solidFill>
                  <a:schemeClr val="tx1">
                    <a:lumMod val="85000"/>
                    <a:lumOff val="15000"/>
                  </a:schemeClr>
                </a:solidFill>
                <a:ea typeface="楷体" panose="02010609060101010101" pitchFamily="49" charset="-122"/>
              </a:defRPr>
            </a:lvl2pPr>
            <a:lvl3pPr>
              <a:defRPr baseline="0">
                <a:solidFill>
                  <a:schemeClr val="tx1">
                    <a:lumMod val="85000"/>
                    <a:lumOff val="15000"/>
                  </a:schemeClr>
                </a:solidFill>
                <a:ea typeface="楷体" panose="02010609060101010101" pitchFamily="49" charset="-122"/>
              </a:defRPr>
            </a:lvl3pPr>
            <a:lvl4pPr>
              <a:defRPr baseline="0">
                <a:solidFill>
                  <a:schemeClr val="tx1">
                    <a:lumMod val="85000"/>
                    <a:lumOff val="15000"/>
                  </a:schemeClr>
                </a:solidFill>
                <a:ea typeface="楷体" panose="02010609060101010101" pitchFamily="49" charset="-122"/>
              </a:defRPr>
            </a:lvl4pPr>
            <a:lvl5pPr>
              <a:defRPr baseline="0">
                <a:solidFill>
                  <a:schemeClr val="tx1">
                    <a:lumMod val="85000"/>
                    <a:lumOff val="15000"/>
                  </a:schemeClr>
                </a:solidFill>
                <a:ea typeface="楷体" panose="020106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pic>
        <p:nvPicPr>
          <p:cNvPr id="6" name="图片 5"/>
          <p:cNvPicPr>
            <a:picLocks noChangeAspect="1"/>
          </p:cNvPicPr>
          <p:nvPr>
            <p:custDataLst>
              <p:tags r:id="rId2"/>
            </p:custDataLst>
          </p:nvPr>
        </p:nvPicPr>
        <p:blipFill rotWithShape="1">
          <a:blip r:embed="rId3">
            <a:extLst>
              <a:ext uri="{28A0092B-C50C-407E-A947-70E740481C1C}">
                <a14:useLocalDpi xmlns:a14="http://schemas.microsoft.com/office/drawing/2010/main" val="0"/>
              </a:ext>
            </a:extLst>
          </a:blip>
          <a:srcRect/>
          <a:stretch>
            <a:fillRect/>
          </a:stretch>
        </p:blipFill>
        <p:spPr>
          <a:xfrm>
            <a:off x="0" y="0"/>
            <a:ext cx="12192000" cy="6858000"/>
          </a:xfrm>
          <a:prstGeom prst="rect">
            <a:avLst/>
          </a:prstGeom>
        </p:spPr>
      </p:pic>
      <p:sp>
        <p:nvSpPr>
          <p:cNvPr id="2" name="标题 1"/>
          <p:cNvSpPr>
            <a:spLocks noGrp="1"/>
          </p:cNvSpPr>
          <p:nvPr>
            <p:ph type="title" hasCustomPrompt="1"/>
            <p:custDataLst>
              <p:tags r:id="rId4"/>
            </p:custDataLst>
          </p:nvPr>
        </p:nvSpPr>
        <p:spPr>
          <a:xfrm>
            <a:off x="1265895" y="2307771"/>
            <a:ext cx="9660207" cy="1282896"/>
          </a:xfrm>
        </p:spPr>
        <p:txBody>
          <a:bodyPr vert="horz" lIns="91440" tIns="45720" rIns="91440" bIns="45720" rtlCol="0" anchor="t" anchorCtr="0">
            <a:normAutofit/>
          </a:bodyPr>
          <a:lstStyle>
            <a:lvl1pPr marL="0" marR="0" algn="ctr" defTabSz="914400" rtl="0" eaLnBrk="1" fontAlgn="auto" latinLnBrk="0" hangingPunct="1">
              <a:lnSpc>
                <a:spcPct val="100000"/>
              </a:lnSpc>
              <a:buNone/>
              <a:defRPr kumimoji="0" lang="zh-CN" altLang="en-US" sz="6600" b="0" i="0" u="none" strike="noStrike" kern="1200" cap="none" spc="600" normalizeH="0" baseline="0" noProof="1" dirty="0">
                <a:solidFill>
                  <a:schemeClr val="accent1"/>
                </a:solidFill>
                <a:uFillTx/>
                <a:latin typeface="汉仪尚巍手书W" panose="00020600040101010101" pitchFamily="18" charset="-122"/>
                <a:ea typeface="汉仪尚巍手书W" panose="00020600040101010101" pitchFamily="18" charset="-122"/>
                <a:cs typeface="+mj-cs"/>
                <a:sym typeface="+mn-ea"/>
              </a:defRPr>
            </a:lvl1pPr>
          </a:lstStyle>
          <a:p>
            <a:pPr lvl="0"/>
            <a:r>
              <a:rPr dirty="0">
                <a:sym typeface="+mn-ea"/>
              </a:rPr>
              <a:t>单击此处编辑标题</a:t>
            </a:r>
            <a:endParaRPr dirty="0">
              <a:sym typeface="+mn-ea"/>
            </a:endParaRPr>
          </a:p>
        </p:txBody>
      </p:sp>
      <p:sp>
        <p:nvSpPr>
          <p:cNvPr id="3" name="日期占位符 2"/>
          <p:cNvSpPr>
            <a:spLocks noGrp="1"/>
          </p:cNvSpPr>
          <p:nvPr>
            <p:ph type="dt" sz="half" idx="10"/>
            <p:custDataLst>
              <p:tags r:id="rId5"/>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6"/>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endParaRPr lang="zh-CN" altLang="en-US"/>
          </a:p>
        </p:txBody>
      </p:sp>
      <p:sp>
        <p:nvSpPr>
          <p:cNvPr id="5" name="灯片编号占位符 4"/>
          <p:cNvSpPr>
            <a:spLocks noGrp="1"/>
          </p:cNvSpPr>
          <p:nvPr>
            <p:ph type="sldNum" sz="quarter" idx="12"/>
            <p:custDataLst>
              <p:tags r:id="rId7"/>
            </p:custDataLst>
          </p:nvPr>
        </p:nvSpPr>
        <p:spPr/>
        <p:txBody>
          <a:bodyPr>
            <a:normAutofit/>
          </a:bodyPr>
          <a:lstStyle>
            <a:lvl1pPr>
              <a:defRPr baseline="0">
                <a:solidFill>
                  <a:schemeClr val="tx1">
                    <a:lumMod val="85000"/>
                    <a:lumOff val="15000"/>
                  </a:schemeClr>
                </a:solidFill>
                <a:latin typeface="Arial" panose="020B0604020202020204" pitchFamily="34" charset="0"/>
                <a:ea typeface="楷体" panose="02010609060101010101" pitchFamily="49" charset="-122"/>
              </a:defRPr>
            </a:lvl1pPr>
          </a:lstStyle>
          <a:p>
            <a:fld id="{49AE70B2-8BF9-45C0-BB95-33D1B9D3A854}" type="slidenum">
              <a:rPr lang="zh-CN" altLang="en-US" smtClean="0"/>
            </a:fld>
            <a:endParaRPr lang="zh-CN" altLang="en-US"/>
          </a:p>
        </p:txBody>
      </p:sp>
      <p:sp>
        <p:nvSpPr>
          <p:cNvPr id="15" name="文本占位符 14"/>
          <p:cNvSpPr>
            <a:spLocks noGrp="1"/>
          </p:cNvSpPr>
          <p:nvPr>
            <p:ph type="body" sz="quarter" idx="13" hasCustomPrompt="1"/>
            <p:custDataLst>
              <p:tags r:id="rId8"/>
            </p:custDataLst>
          </p:nvPr>
        </p:nvSpPr>
        <p:spPr>
          <a:xfrm>
            <a:off x="1265895" y="3673483"/>
            <a:ext cx="9660207" cy="542925"/>
          </a:xfrm>
        </p:spPr>
        <p:txBody>
          <a:bodyPr lIns="91440" tIns="45720" rIns="91440" bIns="45720" anchor="ctr" anchorCtr="0">
            <a:normAutofit/>
          </a:bodyPr>
          <a:lstStyle>
            <a:lvl1pPr marL="0" indent="0" algn="ctr">
              <a:buNone/>
              <a:defRPr sz="2000" baseline="0">
                <a:solidFill>
                  <a:schemeClr val="accent1"/>
                </a:solidFill>
                <a:ea typeface="楷体" panose="02010609060101010101" pitchFamily="49" charset="-122"/>
              </a:defRPr>
            </a:lvl1pPr>
          </a:lstStyle>
          <a:p>
            <a:pPr lvl="0"/>
            <a:r>
              <a:rPr lang="zh-CN" altLang="en-US" dirty="0"/>
              <a:t>编辑副标题</a:t>
            </a:r>
            <a:endParaRPr lang="zh-CN" altLang="en-US" dirty="0"/>
          </a:p>
        </p:txBody>
      </p:sp>
      <p:sp>
        <p:nvSpPr>
          <p:cNvPr id="17" name="文本占位符 16"/>
          <p:cNvSpPr>
            <a:spLocks noGrp="1"/>
          </p:cNvSpPr>
          <p:nvPr>
            <p:ph type="body" sz="quarter" idx="14" hasCustomPrompt="1"/>
            <p:custDataLst>
              <p:tags r:id="rId9"/>
            </p:custDataLst>
          </p:nvPr>
        </p:nvSpPr>
        <p:spPr>
          <a:xfrm>
            <a:off x="4423412" y="4463133"/>
            <a:ext cx="1211263" cy="338554"/>
          </a:xfrm>
          <a:solidFill>
            <a:schemeClr val="accent1"/>
          </a:solidFill>
          <a:ln>
            <a:solidFill>
              <a:schemeClr val="accent1"/>
            </a:solidFill>
          </a:ln>
        </p:spPr>
        <p:txBody>
          <a:bodyPr lIns="91440" tIns="45720" rIns="91440" bIns="45720" anchor="ctr" anchorCtr="0">
            <a:normAutofit/>
          </a:bodyPr>
          <a:lstStyle>
            <a:lvl1pPr marL="0" indent="0" algn="ctr">
              <a:buNone/>
              <a:defRPr sz="1400" baseline="0">
                <a:ln>
                  <a:noFill/>
                </a:ln>
                <a:solidFill>
                  <a:schemeClr val="bg1"/>
                </a:solidFill>
                <a:ea typeface="楷体" panose="02010609060101010101" pitchFamily="49" charset="-122"/>
              </a:defRPr>
            </a:lvl1pPr>
          </a:lstStyle>
          <a:p>
            <a:pPr lvl="0"/>
            <a:r>
              <a:rPr lang="zh-CN" altLang="en-US" dirty="0"/>
              <a:t>编辑文本</a:t>
            </a:r>
            <a:endParaRPr lang="zh-CN" altLang="en-US" dirty="0"/>
          </a:p>
        </p:txBody>
      </p:sp>
      <p:sp>
        <p:nvSpPr>
          <p:cNvPr id="18" name="文本占位符 16"/>
          <p:cNvSpPr>
            <a:spLocks noGrp="1"/>
          </p:cNvSpPr>
          <p:nvPr>
            <p:ph type="body" sz="quarter" idx="15" hasCustomPrompt="1"/>
            <p:custDataLst>
              <p:tags r:id="rId10"/>
            </p:custDataLst>
          </p:nvPr>
        </p:nvSpPr>
        <p:spPr>
          <a:xfrm>
            <a:off x="6490102" y="4471040"/>
            <a:ext cx="1211263" cy="338554"/>
          </a:xfrm>
          <a:solidFill>
            <a:schemeClr val="accent1"/>
          </a:solidFill>
          <a:ln>
            <a:solidFill>
              <a:schemeClr val="accent1"/>
            </a:solidFill>
          </a:ln>
        </p:spPr>
        <p:txBody>
          <a:bodyPr lIns="91440" tIns="45720" rIns="91440" bIns="45720" anchor="ctr" anchorCtr="0">
            <a:normAutofit/>
          </a:bodyPr>
          <a:lstStyle>
            <a:lvl1pPr marL="0" indent="0" algn="ctr">
              <a:buNone/>
              <a:defRPr sz="1400" baseline="0">
                <a:ln>
                  <a:noFill/>
                </a:ln>
                <a:solidFill>
                  <a:schemeClr val="bg1"/>
                </a:solidFill>
                <a:ea typeface="楷体" panose="02010609060101010101" pitchFamily="49" charset="-122"/>
              </a:defRPr>
            </a:lvl1pPr>
          </a:lstStyle>
          <a:p>
            <a:pPr lvl="0"/>
            <a:r>
              <a:rPr lang="zh-CN" altLang="en-US" dirty="0"/>
              <a:t>编辑文本</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8" Type="http://schemas.openxmlformats.org/officeDocument/2006/relationships/theme" Target="../theme/theme2.xml"/><Relationship Id="rId17" Type="http://schemas.openxmlformats.org/officeDocument/2006/relationships/tags" Target="../tags/tag74.xml"/><Relationship Id="rId16" Type="http://schemas.openxmlformats.org/officeDocument/2006/relationships/tags" Target="../tags/tag73.xml"/><Relationship Id="rId15" Type="http://schemas.openxmlformats.org/officeDocument/2006/relationships/tags" Target="../tags/tag72.xml"/><Relationship Id="rId14" Type="http://schemas.openxmlformats.org/officeDocument/2006/relationships/tags" Target="../tags/tag71.xml"/><Relationship Id="rId13" Type="http://schemas.openxmlformats.org/officeDocument/2006/relationships/tags" Target="../tags/tag70.xml"/><Relationship Id="rId12" Type="http://schemas.openxmlformats.org/officeDocument/2006/relationships/tags" Target="../tags/tag69.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43230"/>
            <a:ext cx="10852237" cy="441964"/>
          </a:xfrm>
          <a:prstGeom prst="rect">
            <a:avLst/>
          </a:prstGeom>
        </p:spPr>
        <p:txBody>
          <a:bodyPr vert="horz" lIns="101600" tIns="38100" rIns="76200" bIns="3810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baseline="0">
                <a:solidFill>
                  <a:schemeClr val="tx1">
                    <a:lumMod val="85000"/>
                    <a:lumOff val="15000"/>
                  </a:schemeClr>
                </a:solidFill>
                <a:latin typeface="Arial" panose="020B0604020202020204" pitchFamily="34" charset="0"/>
                <a:ea typeface="楷体" panose="02010609060101010101" pitchFamily="49"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baseline="0">
                <a:solidFill>
                  <a:schemeClr val="tx1">
                    <a:lumMod val="85000"/>
                    <a:lumOff val="15000"/>
                  </a:schemeClr>
                </a:solidFill>
                <a:latin typeface="Arial" panose="020B0604020202020204" pitchFamily="34" charset="0"/>
                <a:ea typeface="楷体" panose="02010609060101010101" pitchFamily="49"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baseline="0">
                <a:solidFill>
                  <a:schemeClr val="tx1">
                    <a:lumMod val="85000"/>
                    <a:lumOff val="15000"/>
                  </a:schemeClr>
                </a:solidFill>
                <a:latin typeface="Arial" panose="020B0604020202020204" pitchFamily="34" charset="0"/>
                <a:ea typeface="楷体" panose="02010609060101010101" pitchFamily="49"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楷体" panose="02010609060101010101" pitchFamily="49"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楷体" panose="020106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楷体" panose="02010609060101010101" pitchFamily="49"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楷体" panose="02010609060101010101" pitchFamily="49"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楷体" panose="02010609060101010101" pitchFamily="49"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楷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5.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0.xml"/></Relationships>
</file>

<file path=ppt/slides/_rels/slide14.xml.rels><?xml version="1.0" encoding="UTF-8" standalone="yes"?>
<Relationships xmlns="http://schemas.openxmlformats.org/package/2006/relationships"><Relationship Id="rId5" Type="http://schemas.openxmlformats.org/officeDocument/2006/relationships/slideLayout" Target="../slideLayouts/slideLayout14.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0.xml"/></Relationships>
</file>

<file path=ppt/slides/_rels/slide21.xml.rels><?xml version="1.0" encoding="UTF-8" standalone="yes"?>
<Relationships xmlns="http://schemas.openxmlformats.org/package/2006/relationships"><Relationship Id="rId5" Type="http://schemas.openxmlformats.org/officeDocument/2006/relationships/slideLayout" Target="../slideLayouts/slideLayout14.xml"/><Relationship Id="rId4" Type="http://schemas.openxmlformats.org/officeDocument/2006/relationships/tags" Target="../tags/tag104.xml"/><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09.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10.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1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12.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14.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13.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tags" Target="../tags/tag115.xml"/><Relationship Id="rId1" Type="http://schemas.openxmlformats.org/officeDocument/2006/relationships/tags" Target="../tags/tag11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normAutofit/>
          </a:bodyPr>
          <a:p>
            <a:r>
              <a:rPr lang="zh-CN" altLang="en-US" dirty="0">
                <a:sym typeface="Arial" panose="020B0604020202020204" pitchFamily="34" charset="0"/>
              </a:rPr>
              <a:t>《民法典》亮点</a:t>
            </a:r>
            <a:r>
              <a:rPr lang="zh-CN" altLang="en-US" dirty="0">
                <a:sym typeface="Arial" panose="020B0604020202020204" pitchFamily="34" charset="0"/>
              </a:rPr>
              <a:t>解读</a:t>
            </a:r>
            <a:endParaRPr lang="zh-CN" altLang="en-US" dirty="0">
              <a:sym typeface="Arial" panose="020B0604020202020204" pitchFamily="34" charset="0"/>
            </a:endParaRPr>
          </a:p>
        </p:txBody>
      </p:sp>
      <p:sp>
        <p:nvSpPr>
          <p:cNvPr id="4" name="文本占位符 3"/>
          <p:cNvSpPr>
            <a:spLocks noGrp="1"/>
          </p:cNvSpPr>
          <p:nvPr>
            <p:ph type="body" sz="quarter" idx="14"/>
          </p:nvPr>
        </p:nvSpPr>
        <p:spPr>
          <a:xfrm>
            <a:off x="3110865" y="4399280"/>
            <a:ext cx="3533775" cy="338455"/>
          </a:xfrm>
        </p:spPr>
        <p:txBody>
          <a:bodyPr>
            <a:noAutofit/>
          </a:bodyPr>
          <a:p>
            <a:r>
              <a:rPr lang="zh-CN" altLang="en-US" sz="1600"/>
              <a:t>贵州财团律师事务所</a:t>
            </a:r>
            <a:endParaRPr lang="zh-CN" altLang="en-US" sz="1600"/>
          </a:p>
        </p:txBody>
      </p:sp>
      <p:sp>
        <p:nvSpPr>
          <p:cNvPr id="5" name="文本占位符 4"/>
          <p:cNvSpPr>
            <a:spLocks noGrp="1"/>
          </p:cNvSpPr>
          <p:nvPr>
            <p:ph type="body" sz="quarter" idx="15"/>
          </p:nvPr>
        </p:nvSpPr>
        <p:spPr>
          <a:xfrm>
            <a:off x="7158565" y="4399496"/>
            <a:ext cx="1211263" cy="338554"/>
          </a:xfrm>
        </p:spPr>
        <p:txBody>
          <a:bodyPr>
            <a:noAutofit/>
          </a:bodyPr>
          <a:p>
            <a:r>
              <a:rPr lang="zh-CN" altLang="en-US" sz="1600"/>
              <a:t>刘秋莹</a:t>
            </a:r>
            <a:endParaRPr lang="zh-CN" altLang="en-US" sz="160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244475"/>
            <a:ext cx="10654030" cy="6247130"/>
          </a:xfrm>
          <a:prstGeom prst="rect">
            <a:avLst/>
          </a:prstGeom>
          <a:noFill/>
        </p:spPr>
        <p:txBody>
          <a:bodyPr wrap="square" rtlCol="0">
            <a:spAutoFit/>
          </a:bodyPr>
          <a:p>
            <a:r>
              <a:rPr lang="zh-CN" altLang="en-US" sz="3200">
                <a:solidFill>
                  <a:srgbClr val="C00000"/>
                </a:solidFill>
              </a:rPr>
              <a:t>亮点七：当事人约定不明时，保证期间统一为主债务履行期限届满之日起六个月</a:t>
            </a:r>
            <a:endParaRPr lang="zh-CN" altLang="en-US" sz="3200">
              <a:solidFill>
                <a:srgbClr val="C00000"/>
              </a:solidFill>
            </a:endParaRPr>
          </a:p>
          <a:p>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《民法典》第六百九十二条　保证期间是确定保证人承担保证责任的期间,不发生中止、中断和延长。</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债权人与保证人可以约定保证期间,但是</a:t>
            </a:r>
            <a:r>
              <a:rPr lang="zh-CN" altLang="en-US" sz="2400">
                <a:solidFill>
                  <a:schemeClr val="accent4"/>
                </a:solidFill>
                <a:latin typeface="楷体" panose="02010609060101010101" pitchFamily="49" charset="-122"/>
                <a:ea typeface="楷体" panose="02010609060101010101" pitchFamily="49" charset="-122"/>
                <a:cs typeface="楷体" panose="02010609060101010101" pitchFamily="49" charset="-122"/>
              </a:rPr>
              <a:t>约定的保证期间早于主债务履行期限或者与主债务履行期限同时届满的,视为没有约定</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altLang="en-US" sz="2400">
                <a:solidFill>
                  <a:schemeClr val="accent4"/>
                </a:solidFill>
                <a:latin typeface="楷体" panose="02010609060101010101" pitchFamily="49" charset="-122"/>
                <a:ea typeface="楷体" panose="02010609060101010101" pitchFamily="49" charset="-122"/>
                <a:cs typeface="楷体" panose="02010609060101010101" pitchFamily="49" charset="-122"/>
              </a:rPr>
              <a:t>没有约定或者约定不明确的,保证期间为主债务履行期限届满之日起六个月</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债权人与债务人对主债务履行期限没有约定或者约定不明确的,保证期间自债权人请求债务人履行债务的宽限期届满之日起计算。</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dirty="0">
                <a:latin typeface="微软雅黑" panose="020B0503020204020204" charset="-122"/>
                <a:ea typeface="微软雅黑" panose="020B0503020204020204" charset="-122"/>
                <a:sym typeface="+mn-ea"/>
              </a:rPr>
              <a:t>      </a:t>
            </a:r>
            <a:r>
              <a:rPr lang="zh-CN" altLang="en-US" sz="2400" dirty="0">
                <a:solidFill>
                  <a:schemeClr val="accent4"/>
                </a:solidFill>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《最高人民法院关于适用〈中华人民共和国担保法〉若干问题的解释》第三十二条  如果保证合同约定的保证期间早于或者等于主债务履行期限的，视为</a:t>
            </a:r>
            <a:r>
              <a:rPr lang="zh-CN" altLang="en-US" sz="2400">
                <a:solidFill>
                  <a:schemeClr val="accent4"/>
                </a:solidFill>
                <a:latin typeface="楷体" panose="02010609060101010101" pitchFamily="49" charset="-122"/>
                <a:ea typeface="楷体" panose="02010609060101010101" pitchFamily="49" charset="-122"/>
                <a:cs typeface="楷体" panose="02010609060101010101" pitchFamily="49" charset="-122"/>
              </a:rPr>
              <a:t>没有约定</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r>
              <a:rPr lang="zh-CN" altLang="en-US" sz="2400">
                <a:solidFill>
                  <a:schemeClr val="accent4"/>
                </a:solidFill>
                <a:latin typeface="楷体" panose="02010609060101010101" pitchFamily="49" charset="-122"/>
                <a:ea typeface="楷体" panose="02010609060101010101" pitchFamily="49" charset="-122"/>
                <a:cs typeface="楷体" panose="02010609060101010101" pitchFamily="49" charset="-122"/>
              </a:rPr>
              <a:t>保证期间为主债务履行期届满之日起六个月</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；如果保证合同约定保证人承担保证责任直至主债务本息还清时为止等类似内容，视为</a:t>
            </a:r>
            <a:r>
              <a:rPr lang="zh-CN" altLang="en-US" sz="2400">
                <a:solidFill>
                  <a:schemeClr val="accent4"/>
                </a:solidFill>
                <a:latin typeface="楷体" panose="02010609060101010101" pitchFamily="49" charset="-122"/>
                <a:ea typeface="楷体" panose="02010609060101010101" pitchFamily="49" charset="-122"/>
                <a:cs typeface="楷体" panose="02010609060101010101" pitchFamily="49" charset="-122"/>
              </a:rPr>
              <a:t>约定不明，保证期间为主债务履行期届满之日起二年</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现《民法典》统一规定，当事人对保证期间没有约定或约定不明的，保证期间为主债务履行期限届满之日起六个月。</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9635" y="706120"/>
            <a:ext cx="10654030" cy="4485640"/>
          </a:xfrm>
          <a:prstGeom prst="rect">
            <a:avLst/>
          </a:prstGeom>
          <a:noFill/>
        </p:spPr>
        <p:txBody>
          <a:bodyPr wrap="square" rtlCol="0">
            <a:spAutoFit/>
          </a:bodyPr>
          <a:p>
            <a:r>
              <a:rPr lang="zh-CN" altLang="en-US" sz="3600">
                <a:solidFill>
                  <a:srgbClr val="C00000"/>
                </a:solidFill>
              </a:rPr>
              <a:t>亮点八：新增规定:情势变更原则</a:t>
            </a:r>
            <a:endParaRPr lang="zh-CN" altLang="en-US" sz="3600">
              <a:solidFill>
                <a:srgbClr val="C00000"/>
              </a:solidFill>
            </a:endParaRPr>
          </a:p>
          <a:p>
            <a:endPar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pPr>
              <a:lnSpc>
                <a:spcPct val="120000"/>
              </a:lnSpc>
            </a:pPr>
            <a:r>
              <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a:t>
            </a:r>
            <a:endPar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pPr>
              <a:lnSpc>
                <a:spcPct val="120000"/>
              </a:lnSpc>
            </a:pP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第五百三十三条　合同成立后,合同的基础条件发生了当事人在订立合同时无法预见的、不属于商业风险的重大变化,继续履行合同对于当事人一方明显不公平的,受不利影响的当事人可以与对方重新协商;在合理期限内协商不成的,当事人可以请求人民法院或者仲裁机构变更或者解除合同。</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a:lnSpc>
                <a:spcPct val="120000"/>
              </a:lnSpc>
            </a:pPr>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人民法院或者仲裁机构应当结合案件的实际情况,根据公平原则变更或者解除合同。</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61060" y="305435"/>
            <a:ext cx="10654030" cy="5515610"/>
          </a:xfrm>
          <a:prstGeom prst="rect">
            <a:avLst/>
          </a:prstGeom>
          <a:noFill/>
        </p:spPr>
        <p:txBody>
          <a:bodyPr wrap="square" rtlCol="0">
            <a:spAutoFit/>
          </a:bodyPr>
          <a:p>
            <a:r>
              <a:rPr lang="zh-CN" altLang="en-US" sz="3600">
                <a:solidFill>
                  <a:srgbClr val="C00000"/>
                </a:solidFill>
              </a:rPr>
              <a:t>亮点九：优化债权人代位权规则</a:t>
            </a:r>
            <a:endParaRPr lang="zh-CN" altLang="en-US" sz="3600">
              <a:solidFill>
                <a:srgbClr val="C00000"/>
              </a:solidFill>
            </a:endParaRPr>
          </a:p>
          <a:p>
            <a:pPr>
              <a:lnSpc>
                <a:spcPct val="110000"/>
              </a:lnSpc>
            </a:pPr>
            <a:endPar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pPr>
              <a:lnSpc>
                <a:spcPct val="110000"/>
              </a:lnSpc>
            </a:pPr>
            <a:r>
              <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a:t>
            </a:r>
            <a:endPar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pPr>
              <a:lnSpc>
                <a:spcPct val="110000"/>
              </a:lnSpc>
            </a:pPr>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第五百三十五条　因债务人怠于行使其债权或者与该债权有关的从权利,影响债权人的到期债权实现的,债权人可以向人民法院请求以自己的名义代位行使债务人对相对人的权利,但是该权利专属于债务人自身的除外。</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a:lnSpc>
                <a:spcPct val="110000"/>
              </a:lnSpc>
            </a:pPr>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代位权的行使范围以债权人的到期债权为限。债权人行使代位权的必要费用,由债务人负担。</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a:lnSpc>
                <a:spcPct val="110000"/>
              </a:lnSpc>
            </a:pPr>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相对人对债务人的抗辩,可以向债权人主张。</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a:lnSpc>
                <a:spcPct val="110000"/>
              </a:lnSpc>
            </a:pPr>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第五百三十六条　债权人的债权到期前,债务人的债权或者与该债权有关的从权利存在诉讼时效期间即将届满或者未及时申报破产债权等情形,影响债权人的债权实现的,债权人可以代位向债务人的相对人请求其向债务人履行、向破产管理人申报或者作出其他必要的行为。</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2370455"/>
            <a:ext cx="10654030" cy="2799715"/>
          </a:xfrm>
          <a:prstGeom prst="rect">
            <a:avLst/>
          </a:prstGeom>
          <a:noFill/>
        </p:spPr>
        <p:txBody>
          <a:bodyPr wrap="square" rtlCol="0">
            <a:spAutoFit/>
          </a:bodyPr>
          <a:p>
            <a:r>
              <a:rPr lang="zh-CN" altLang="en-US" sz="3600">
                <a:solidFill>
                  <a:srgbClr val="C00000"/>
                </a:solidFill>
              </a:rPr>
              <a:t>亮点十：规定承租人享有优先承租权</a:t>
            </a:r>
            <a:endParaRPr lang="zh-CN" altLang="en-US" sz="3600">
              <a:solidFill>
                <a:srgbClr val="C00000"/>
              </a:solidFill>
            </a:endParaRPr>
          </a:p>
          <a:p>
            <a:r>
              <a:rPr lang="zh-CN" altLang="en-US" sz="2800" b="1">
                <a:solidFill>
                  <a:schemeClr val="accent1"/>
                </a:solidFill>
                <a:latin typeface="楷体" panose="02010609060101010101" pitchFamily="49" charset="-122"/>
                <a:ea typeface="楷体" panose="02010609060101010101" pitchFamily="49" charset="-122"/>
              </a:rPr>
              <a:t>相关法条：</a:t>
            </a:r>
            <a:r>
              <a:rPr lang="en-US" altLang="zh-CN" sz="2800" b="1">
                <a:solidFill>
                  <a:schemeClr val="accent1"/>
                </a:solidFill>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  </a:t>
            </a:r>
            <a:endParaRPr lang="en-US" altLang="zh-CN" sz="2800">
              <a:latin typeface="楷体" panose="02010609060101010101" pitchFamily="49" charset="-122"/>
              <a:ea typeface="楷体" panose="02010609060101010101" pitchFamily="49" charset="-122"/>
            </a:endParaRPr>
          </a:p>
          <a:p>
            <a:r>
              <a:rPr lang="en-US" altLang="zh-CN" sz="2800"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a:latin typeface="楷体" panose="02010609060101010101" pitchFamily="49" charset="-122"/>
                <a:ea typeface="楷体" panose="02010609060101010101" pitchFamily="49" charset="-122"/>
              </a:rPr>
              <a:t>《民法典》第七百三十四条第二款规定，租赁期限届满，房屋承租人享有以同等条件优先承租的权利。</a:t>
            </a:r>
            <a:endParaRPr lang="zh-CN" altLang="en-US" sz="2800">
              <a:latin typeface="楷体" panose="02010609060101010101" pitchFamily="49" charset="-122"/>
              <a:ea typeface="楷体" panose="02010609060101010101" pitchFamily="49" charset="-122"/>
            </a:endParaRP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  </a:t>
            </a:r>
            <a:r>
              <a:rPr lang="zh-CN" altLang="en-US" sz="2800">
                <a:latin typeface="楷体" panose="02010609060101010101" pitchFamily="49" charset="-122"/>
                <a:ea typeface="楷体" panose="02010609060101010101" pitchFamily="49" charset="-122"/>
              </a:rPr>
              <a:t>据此，优先承租权成为承租人的一项法定权利，即使在租赁合同中未明确约定亦将受到法律保护。</a:t>
            </a:r>
            <a:endParaRPr lang="zh-CN" altLang="en-US" sz="2800">
              <a:latin typeface="楷体" panose="02010609060101010101" pitchFamily="49" charset="-122"/>
              <a:ea typeface="楷体" panose="02010609060101010101" pitchFamily="49" charset="-122"/>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custDataLst>
              <p:tags r:id="rId1"/>
            </p:custDataLst>
          </p:nvPr>
        </p:nvSpPr>
        <p:spPr/>
        <p:txBody>
          <a:bodyPr/>
          <a:lstStyle/>
          <a:p>
            <a:r>
              <a:rPr lang="zh-CN" altLang="en-US" dirty="0"/>
              <a:t>侵权责任篇</a:t>
            </a:r>
            <a:endParaRPr lang="zh-CN" altLang="en-US" dirty="0"/>
          </a:p>
        </p:txBody>
      </p:sp>
      <p:sp>
        <p:nvSpPr>
          <p:cNvPr id="11" name="文本占位符 10"/>
          <p:cNvSpPr>
            <a:spLocks noGrp="1"/>
          </p:cNvSpPr>
          <p:nvPr>
            <p:ph type="body" idx="1"/>
            <p:custDataLst>
              <p:tags r:id="rId2"/>
            </p:custDataLst>
          </p:nvPr>
        </p:nvSpPr>
        <p:spPr/>
        <p:txBody>
          <a:bodyPr/>
          <a:lstStyle/>
          <a:p>
            <a:r>
              <a:rPr lang="zh-CN" altLang="en-US" sz="2800" b="1" dirty="0">
                <a:latin typeface="微软雅黑" panose="020B0503020204020204" charset="-122"/>
                <a:ea typeface="微软雅黑" panose="020B0503020204020204" charset="-122"/>
              </a:rPr>
              <a:t>●</a:t>
            </a:r>
            <a:r>
              <a:rPr lang="zh-CN" altLang="en-US" sz="2800" b="1" dirty="0"/>
              <a:t>本编调整因侵害民事权益产生的民事关系。</a:t>
            </a:r>
            <a:endParaRPr lang="zh-CN" altLang="en-US" sz="2800" b="1" dirty="0"/>
          </a:p>
        </p:txBody>
      </p:sp>
      <p:sp>
        <p:nvSpPr>
          <p:cNvPr id="15" name="文本框 14"/>
          <p:cNvSpPr txBox="1"/>
          <p:nvPr>
            <p:custDataLst>
              <p:tags r:id="rId3"/>
            </p:custDataLst>
          </p:nvPr>
        </p:nvSpPr>
        <p:spPr>
          <a:xfrm>
            <a:off x="3934957" y="2143024"/>
            <a:ext cx="4347483" cy="584775"/>
          </a:xfrm>
          <a:prstGeom prst="rect">
            <a:avLst/>
          </a:prstGeom>
          <a:solidFill>
            <a:schemeClr val="accent1"/>
          </a:solidFill>
          <a:ln>
            <a:solidFill>
              <a:schemeClr val="accent1"/>
            </a:solidFill>
          </a:ln>
        </p:spPr>
        <p:txBody>
          <a:bodyPr wrap="square" lIns="91440" tIns="45720" rIns="91440" bIns="45720" rtlCol="0">
            <a:normAutofit fontScale="90000"/>
          </a:bodyPr>
          <a:lstStyle/>
          <a:p>
            <a:pPr algn="ctr"/>
            <a:r>
              <a:rPr lang="zh-CN" altLang="en-US" sz="3200" dirty="0">
                <a:solidFill>
                  <a:schemeClr val="bg1"/>
                </a:solidFill>
                <a:latin typeface="汉仪尚巍手书W" panose="00020600040101010101" pitchFamily="18" charset="-122"/>
                <a:ea typeface="汉仪尚巍手书W" panose="00020600040101010101" pitchFamily="18" charset="-122"/>
                <a:sym typeface="Arial" panose="020B0604020202020204" pitchFamily="34" charset="0"/>
              </a:rPr>
              <a:t>第二部分</a:t>
            </a:r>
            <a:endParaRPr lang="zh-CN" altLang="en-US" sz="3200" dirty="0">
              <a:solidFill>
                <a:schemeClr val="bg1"/>
              </a:solidFill>
              <a:latin typeface="汉仪尚巍手书W" panose="00020600040101010101" pitchFamily="18" charset="-122"/>
              <a:ea typeface="汉仪尚巍手书W" panose="00020600040101010101" pitchFamily="18" charset="-122"/>
              <a:sym typeface="Arial" panose="020B0604020202020204" pitchFamily="34" charset="0"/>
            </a:endParaRPr>
          </a:p>
        </p:txBody>
      </p:sp>
    </p:spTree>
    <p:custDataLst>
      <p:tags r:id="rId4"/>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90270" y="2028825"/>
            <a:ext cx="10654030" cy="3230245"/>
          </a:xfrm>
          <a:prstGeom prst="rect">
            <a:avLst/>
          </a:prstGeom>
          <a:noFill/>
        </p:spPr>
        <p:txBody>
          <a:bodyPr wrap="square" rtlCol="0">
            <a:spAutoFit/>
          </a:bodyPr>
          <a:p>
            <a:r>
              <a:rPr lang="zh-CN" altLang="en-US" sz="3600">
                <a:solidFill>
                  <a:srgbClr val="C00000"/>
                </a:solidFill>
              </a:rPr>
              <a:t>亮点一：确立 “自甘风险”规则</a:t>
            </a:r>
            <a:endParaRPr lang="zh-CN" altLang="en-US" sz="3600">
              <a:solidFill>
                <a:srgbClr val="C00000"/>
              </a:solidFill>
            </a:endParaRPr>
          </a:p>
          <a:p>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a:t>
            </a:r>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en-US" altLang="zh-CN" sz="2800"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a:latin typeface="楷体" panose="02010609060101010101" pitchFamily="49" charset="-122"/>
                <a:ea typeface="楷体" panose="02010609060101010101" pitchFamily="49" charset="-122"/>
                <a:cs typeface="楷体" panose="02010609060101010101" pitchFamily="49" charset="-122"/>
              </a:rPr>
              <a:t>第一千一百七十六条：“自愿参加具有一定风险的文体活动,因其他参加者的行为受到损害的,受害人不得请求其他参加者承担侵权责任;但是,其他参加者对损害的发生有故意或者重大过失的除外。”</a:t>
            </a:r>
            <a:endParaRPr lang="zh-CN" altLang="en-US" sz="2800">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1598295"/>
            <a:ext cx="10654030" cy="4092575"/>
          </a:xfrm>
          <a:prstGeom prst="rect">
            <a:avLst/>
          </a:prstGeom>
          <a:noFill/>
        </p:spPr>
        <p:txBody>
          <a:bodyPr wrap="square" rtlCol="0">
            <a:spAutoFit/>
          </a:bodyPr>
          <a:p>
            <a:r>
              <a:rPr lang="zh-CN" altLang="en-US" sz="3600">
                <a:solidFill>
                  <a:srgbClr val="C00000"/>
                </a:solidFill>
              </a:rPr>
              <a:t>亮点二：规定“自助行为”制度</a:t>
            </a:r>
            <a:endParaRPr lang="zh-CN" altLang="en-US" sz="3600">
              <a:solidFill>
                <a:srgbClr val="C00000"/>
              </a:solidFill>
            </a:endParaRPr>
          </a:p>
          <a:p>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a:t>
            </a:r>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en-US" altLang="zh-CN" sz="2800"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a:latin typeface="楷体" panose="02010609060101010101" pitchFamily="49" charset="-122"/>
                <a:ea typeface="楷体" panose="02010609060101010101" pitchFamily="49" charset="-122"/>
                <a:cs typeface="楷体" panose="02010609060101010101" pitchFamily="49" charset="-122"/>
              </a:rPr>
              <a:t>第一千一百七十七条：“合法权益受到侵害,情况紧迫且不能及时获得国家机关保护,不立即采取措施将使其合法权益受到难以弥补的损害的,受害人可以在保护自己合法权益的必要范围内采取扣留侵权人的财物等合理措施;但是,应当立即请求有关国家机关处理。</a:t>
            </a:r>
            <a:endParaRPr lang="zh-CN" altLang="en-US" sz="2800">
              <a:latin typeface="楷体" panose="02010609060101010101" pitchFamily="49" charset="-122"/>
              <a:ea typeface="楷体" panose="02010609060101010101" pitchFamily="49" charset="-122"/>
              <a:cs typeface="楷体" panose="02010609060101010101" pitchFamily="49" charset="-122"/>
            </a:endParaRPr>
          </a:p>
          <a:p>
            <a:r>
              <a:rPr lang="en-US" altLang="zh-CN" sz="2800">
                <a:latin typeface="楷体" panose="02010609060101010101" pitchFamily="49" charset="-122"/>
                <a:ea typeface="楷体" panose="02010609060101010101" pitchFamily="49" charset="-122"/>
                <a:cs typeface="楷体" panose="02010609060101010101" pitchFamily="49" charset="-122"/>
              </a:rPr>
              <a:t>    </a:t>
            </a:r>
            <a:r>
              <a:rPr lang="zh-CN" altLang="en-US" sz="2800">
                <a:latin typeface="楷体" panose="02010609060101010101" pitchFamily="49" charset="-122"/>
                <a:ea typeface="楷体" panose="02010609060101010101" pitchFamily="49" charset="-122"/>
                <a:cs typeface="楷体" panose="02010609060101010101" pitchFamily="49" charset="-122"/>
              </a:rPr>
              <a:t>受害人采取的措施不当造成他人损害的,应当承担侵权责任。”</a:t>
            </a:r>
            <a:endParaRPr lang="zh-CN" altLang="en-US" sz="2800">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61695" y="459740"/>
            <a:ext cx="10654030" cy="4707890"/>
          </a:xfrm>
          <a:prstGeom prst="rect">
            <a:avLst/>
          </a:prstGeom>
          <a:noFill/>
        </p:spPr>
        <p:txBody>
          <a:bodyPr wrap="square" rtlCol="0">
            <a:spAutoFit/>
          </a:bodyPr>
          <a:p>
            <a:r>
              <a:rPr lang="zh-CN" altLang="en-US" sz="3200">
                <a:solidFill>
                  <a:srgbClr val="C00000"/>
                </a:solidFill>
              </a:rPr>
              <a:t>亮点三：完善高空抛物坠物治理规则，保护头顶上的安全</a:t>
            </a:r>
            <a:endParaRPr lang="zh-CN" altLang="en-US" sz="3200">
              <a:solidFill>
                <a:srgbClr val="C00000"/>
              </a:solidFill>
            </a:endParaRPr>
          </a:p>
          <a:p>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a:t>
            </a:r>
            <a:endPar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latin typeface="楷体" panose="02010609060101010101" pitchFamily="49" charset="-122"/>
                <a:ea typeface="楷体" panose="02010609060101010101" pitchFamily="49" charset="-122"/>
                <a:cs typeface="楷体" panose="02010609060101010101" pitchFamily="49" charset="-122"/>
              </a:rPr>
              <a:t>第一千二百五十四条：“禁止从建筑物中抛掷物品。从建筑物中抛掷物品或者从建筑物上坠落的物品造成他人损害的,由侵权人依法承担侵权责任;经调查难以确定具体侵权人的,除能够证明自己不是侵权人的外,由可能加害的建筑物使用人给予补偿。可能加害的建筑物使用人补偿后,有权向侵权人追偿。</a:t>
            </a:r>
            <a:endParaRPr lang="zh-CN" altLang="en-US" sz="2400">
              <a:latin typeface="楷体" panose="02010609060101010101" pitchFamily="49" charset="-122"/>
              <a:ea typeface="楷体" panose="02010609060101010101" pitchFamily="49" charset="-122"/>
              <a:cs typeface="楷体" panose="02010609060101010101" pitchFamily="49" charset="-122"/>
            </a:endParaRPr>
          </a:p>
          <a:p>
            <a:r>
              <a:rPr lang="en-US" altLang="zh-CN" sz="2400">
                <a:latin typeface="楷体" panose="02010609060101010101" pitchFamily="49" charset="-122"/>
                <a:ea typeface="楷体" panose="02010609060101010101" pitchFamily="49" charset="-122"/>
                <a:cs typeface="楷体" panose="02010609060101010101" pitchFamily="49" charset="-122"/>
              </a:rPr>
              <a:t>    </a:t>
            </a:r>
            <a:r>
              <a:rPr lang="zh-CN" altLang="en-US" sz="2400">
                <a:latin typeface="楷体" panose="02010609060101010101" pitchFamily="49" charset="-122"/>
                <a:ea typeface="楷体" panose="02010609060101010101" pitchFamily="49" charset="-122"/>
                <a:cs typeface="楷体" panose="02010609060101010101" pitchFamily="49" charset="-122"/>
              </a:rPr>
              <a:t>物业服务企业等建筑物管理人应当采取必要的安全保障措施防止前款规定情形的发生;未采取必要的安全保障措施的,应当依法承担未履行安全保障义务的侵权责任。</a:t>
            </a:r>
            <a:endParaRPr lang="zh-CN" altLang="en-US" sz="2400">
              <a:latin typeface="楷体" panose="02010609060101010101" pitchFamily="49" charset="-122"/>
              <a:ea typeface="楷体" panose="02010609060101010101" pitchFamily="49" charset="-122"/>
              <a:cs typeface="楷体" panose="02010609060101010101" pitchFamily="49" charset="-122"/>
            </a:endParaRPr>
          </a:p>
          <a:p>
            <a:r>
              <a:rPr lang="en-US" altLang="zh-CN" sz="2400">
                <a:latin typeface="楷体" panose="02010609060101010101" pitchFamily="49" charset="-122"/>
                <a:ea typeface="楷体" panose="02010609060101010101" pitchFamily="49" charset="-122"/>
                <a:cs typeface="楷体" panose="02010609060101010101" pitchFamily="49" charset="-122"/>
              </a:rPr>
              <a:t>    </a:t>
            </a:r>
            <a:r>
              <a:rPr lang="zh-CN" altLang="en-US" sz="2400">
                <a:latin typeface="楷体" panose="02010609060101010101" pitchFamily="49" charset="-122"/>
                <a:ea typeface="楷体" panose="02010609060101010101" pitchFamily="49" charset="-122"/>
                <a:cs typeface="楷体" panose="02010609060101010101" pitchFamily="49" charset="-122"/>
              </a:rPr>
              <a:t>发生本条第一款规定的情形的,公安等机关应当依法及时调查,查清责任人。”</a:t>
            </a:r>
            <a:endParaRPr lang="zh-CN" altLang="en-US" sz="2400">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66140" y="870585"/>
            <a:ext cx="10654030" cy="3661410"/>
          </a:xfrm>
          <a:prstGeom prst="rect">
            <a:avLst/>
          </a:prstGeom>
          <a:noFill/>
        </p:spPr>
        <p:txBody>
          <a:bodyPr wrap="square" rtlCol="0">
            <a:spAutoFit/>
          </a:bodyPr>
          <a:p>
            <a:r>
              <a:rPr lang="zh-CN" altLang="en-US" sz="3600">
                <a:solidFill>
                  <a:srgbClr val="C00000"/>
                </a:solidFill>
              </a:rPr>
              <a:t>亮点四：“好意同乘”的责任承担问题</a:t>
            </a:r>
            <a:endParaRPr lang="zh-CN" altLang="en-US" sz="3600">
              <a:solidFill>
                <a:srgbClr val="C00000"/>
              </a:solidFill>
            </a:endParaRPr>
          </a:p>
          <a:p>
            <a:r>
              <a:rPr lang="en-US" altLang="zh-CN" sz="2800">
                <a:latin typeface="楷体" panose="02010609060101010101" pitchFamily="49" charset="-122"/>
                <a:ea typeface="楷体" panose="02010609060101010101" pitchFamily="49" charset="-122"/>
                <a:cs typeface="楷体" panose="02010609060101010101" pitchFamily="49" charset="-122"/>
              </a:rPr>
              <a:t>    </a:t>
            </a:r>
            <a:endParaRPr lang="en-US" altLang="zh-CN" sz="2800">
              <a:latin typeface="楷体" panose="02010609060101010101" pitchFamily="49" charset="-122"/>
              <a:ea typeface="楷体" panose="02010609060101010101" pitchFamily="49" charset="-122"/>
              <a:cs typeface="楷体" panose="02010609060101010101" pitchFamily="49" charset="-122"/>
            </a:endParaRPr>
          </a:p>
          <a:p>
            <a:endParaRPr lang="zh-CN" altLang="en-US" sz="2800">
              <a:latin typeface="楷体" panose="02010609060101010101" pitchFamily="49" charset="-122"/>
              <a:ea typeface="楷体" panose="02010609060101010101" pitchFamily="49" charset="-122"/>
              <a:cs typeface="楷体" panose="02010609060101010101" pitchFamily="49" charset="-122"/>
            </a:endParaRPr>
          </a:p>
          <a:p>
            <a:r>
              <a:rPr lang="zh-CN" altLang="en-US" sz="2800">
                <a:latin typeface="楷体" panose="02010609060101010101" pitchFamily="49" charset="-122"/>
                <a:ea typeface="楷体" panose="02010609060101010101" pitchFamily="49" charset="-122"/>
                <a:cs typeface="楷体" panose="02010609060101010101" pitchFamily="49" charset="-122"/>
              </a:rPr>
              <a:t> </a:t>
            </a:r>
            <a:r>
              <a:rPr lang="en-US" altLang="zh-CN" sz="2800">
                <a:latin typeface="楷体" panose="02010609060101010101" pitchFamily="49" charset="-122"/>
                <a:ea typeface="楷体" panose="02010609060101010101" pitchFamily="49" charset="-122"/>
                <a:cs typeface="楷体" panose="02010609060101010101" pitchFamily="49" charset="-122"/>
              </a:rPr>
              <a:t> </a:t>
            </a:r>
            <a:r>
              <a:rPr lang="zh-CN" altLang="en-US" sz="2800">
                <a:latin typeface="楷体" panose="02010609060101010101" pitchFamily="49" charset="-122"/>
                <a:ea typeface="楷体" panose="02010609060101010101" pitchFamily="49" charset="-122"/>
                <a:cs typeface="楷体" panose="02010609060101010101" pitchFamily="49" charset="-122"/>
              </a:rPr>
              <a:t>“好意同乘”，是指基于好意，一方让另一方无偿搭乘机动车的行为。它是一种善意施惠行为，实际上是助人为乐。这次民法典对这种助人为乐行为作了明确规定，减轻机动车责任人一方的赔偿责任，使好意搭载的责任减轻有明确法律依据。</a:t>
            </a:r>
            <a:endParaRPr lang="zh-CN" altLang="en-US" sz="2800">
              <a:latin typeface="楷体" panose="02010609060101010101" pitchFamily="49" charset="-122"/>
              <a:ea typeface="楷体" panose="02010609060101010101" pitchFamily="49" charset="-122"/>
              <a:cs typeface="楷体" panose="02010609060101010101" pitchFamily="49" charset="-122"/>
            </a:endParaRPr>
          </a:p>
          <a:p>
            <a:endParaRPr lang="zh-CN" altLang="en-US" sz="2800">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736600"/>
            <a:ext cx="10654030" cy="4092575"/>
          </a:xfrm>
          <a:prstGeom prst="rect">
            <a:avLst/>
          </a:prstGeom>
          <a:noFill/>
        </p:spPr>
        <p:txBody>
          <a:bodyPr wrap="square" rtlCol="0">
            <a:spAutoFit/>
          </a:bodyPr>
          <a:p>
            <a:r>
              <a:rPr lang="zh-CN" altLang="en-US" sz="3600">
                <a:solidFill>
                  <a:srgbClr val="C00000"/>
                </a:solidFill>
              </a:rPr>
              <a:t>亮点四：“好意同乘”的责任承担问题</a:t>
            </a:r>
            <a:endParaRPr lang="zh-CN" altLang="en-US" sz="3600">
              <a:solidFill>
                <a:srgbClr val="C00000"/>
              </a:solidFill>
            </a:endParaRPr>
          </a:p>
          <a:p>
            <a:r>
              <a:rPr lang="en-US" altLang="zh-CN" sz="2800">
                <a:latin typeface="楷体" panose="02010609060101010101" pitchFamily="49" charset="-122"/>
                <a:ea typeface="楷体" panose="02010609060101010101" pitchFamily="49" charset="-122"/>
                <a:cs typeface="楷体" panose="02010609060101010101" pitchFamily="49" charset="-122"/>
              </a:rPr>
              <a:t>    </a:t>
            </a:r>
            <a:endParaRPr lang="zh-CN" altLang="en-US" sz="2800">
              <a:latin typeface="楷体" panose="02010609060101010101" pitchFamily="49" charset="-122"/>
              <a:ea typeface="楷体" panose="02010609060101010101" pitchFamily="49" charset="-122"/>
              <a:cs typeface="楷体" panose="02010609060101010101" pitchFamily="49" charset="-122"/>
            </a:endParaRPr>
          </a:p>
          <a:p>
            <a:r>
              <a:rPr lang="en-US" altLang="zh-CN" sz="2800">
                <a:latin typeface="楷体" panose="02010609060101010101" pitchFamily="49" charset="-122"/>
                <a:ea typeface="楷体" panose="02010609060101010101" pitchFamily="49" charset="-122"/>
                <a:cs typeface="楷体" panose="02010609060101010101" pitchFamily="49" charset="-122"/>
              </a:rPr>
              <a:t>    </a:t>
            </a:r>
            <a:r>
              <a:rPr lang="zh-CN" altLang="en-US" sz="2800">
                <a:latin typeface="楷体" panose="02010609060101010101" pitchFamily="49" charset="-122"/>
                <a:ea typeface="楷体" panose="02010609060101010101" pitchFamily="49" charset="-122"/>
                <a:cs typeface="楷体" panose="02010609060101010101" pitchFamily="49" charset="-122"/>
              </a:rPr>
              <a:t>第一千二百一十七条：“非营运机动车发生交通事故造成无偿搭乘人损害,属于该机动车一方责任的,应当减轻其赔偿责任,但是机动车使用人有故意或者重大过失的除外。”</a:t>
            </a:r>
            <a:endParaRPr lang="zh-CN" altLang="en-US" sz="2800">
              <a:latin typeface="楷体" panose="02010609060101010101" pitchFamily="49" charset="-122"/>
              <a:ea typeface="楷体" panose="02010609060101010101" pitchFamily="49" charset="-122"/>
              <a:cs typeface="楷体" panose="02010609060101010101" pitchFamily="49" charset="-122"/>
            </a:endParaRPr>
          </a:p>
          <a:p>
            <a:r>
              <a:rPr lang="en-US" altLang="zh-CN" sz="2800">
                <a:latin typeface="楷体" panose="02010609060101010101" pitchFamily="49" charset="-122"/>
                <a:ea typeface="楷体" panose="02010609060101010101" pitchFamily="49" charset="-122"/>
                <a:cs typeface="楷体" panose="02010609060101010101" pitchFamily="49" charset="-122"/>
              </a:rPr>
              <a:t>    </a:t>
            </a:r>
            <a:r>
              <a:rPr lang="zh-CN" altLang="en-US" sz="2800">
                <a:latin typeface="楷体" panose="02010609060101010101" pitchFamily="49" charset="-122"/>
                <a:ea typeface="楷体" panose="02010609060101010101" pitchFamily="49" charset="-122"/>
                <a:cs typeface="楷体" panose="02010609060101010101" pitchFamily="49" charset="-122"/>
              </a:rPr>
              <a:t>一般发生在日常生活中的偶然施惠行为，具有无偿性，不收费，没有其他利益交换。所以，无偿性是判断是否构成好意同乘的核心构成要件。当然，在具体认定还应考虑双方的熟悉程度，是否为营运车辆，乘坐时间、地点等方面综合进行判断。</a:t>
            </a:r>
            <a:endParaRPr lang="zh-CN" altLang="en-US" sz="2800">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1321435"/>
            <a:ext cx="10654030" cy="3415030"/>
          </a:xfrm>
          <a:prstGeom prst="rect">
            <a:avLst/>
          </a:prstGeom>
          <a:noFill/>
        </p:spPr>
        <p:txBody>
          <a:bodyPr wrap="square" rtlCol="0">
            <a:spAutoFit/>
          </a:bodyPr>
          <a:p>
            <a:pPr algn="ctr"/>
            <a:r>
              <a:rPr lang="zh-CN" altLang="en-US" sz="3600" dirty="0">
                <a:solidFill>
                  <a:schemeClr val="accent1"/>
                </a:solidFill>
                <a:latin typeface="微软雅黑" panose="020B0503020204020204" charset="-122"/>
                <a:ea typeface="微软雅黑" panose="020B0503020204020204" charset="-122"/>
                <a:sym typeface="+mn-ea"/>
              </a:rPr>
              <a:t>《民法典》基本概况</a:t>
            </a:r>
            <a:endParaRPr lang="zh-CN" altLang="en-US" sz="3600" dirty="0">
              <a:solidFill>
                <a:schemeClr val="accent1"/>
              </a:solidFill>
              <a:latin typeface="微软雅黑" panose="020B0503020204020204" charset="-122"/>
              <a:ea typeface="微软雅黑" panose="020B0503020204020204" charset="-122"/>
              <a:sym typeface="+mn-ea"/>
            </a:endParaRPr>
          </a:p>
          <a:p>
            <a:pPr algn="ctr"/>
            <a:endParaRPr lang="zh-CN" altLang="en-US" sz="3600" dirty="0">
              <a:solidFill>
                <a:schemeClr val="accent1"/>
              </a:solidFill>
              <a:latin typeface="微软雅黑" panose="020B0503020204020204" charset="-122"/>
              <a:ea typeface="微软雅黑" panose="020B0503020204020204" charset="-122"/>
              <a:sym typeface="+mn-ea"/>
            </a:endParaRPr>
          </a:p>
          <a:p>
            <a:pPr indent="720090" fontAlgn="auto"/>
            <a:r>
              <a:rPr lang="zh-CN" altLang="en-US" sz="2400">
                <a:latin typeface="楷体" panose="02010609060101010101" pitchFamily="49" charset="-122"/>
                <a:ea typeface="楷体" panose="02010609060101010101" pitchFamily="49" charset="-122"/>
                <a:cs typeface="楷体" panose="02010609060101010101" pitchFamily="49" charset="-122"/>
              </a:rPr>
              <a:t>2020年5月28日,第十三届全国人民代表大会第三次会议于表决通过《中华人民共和国民法典》。</a:t>
            </a:r>
            <a:endParaRPr lang="zh-CN" altLang="en-US" sz="2400">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latin typeface="楷体" panose="02010609060101010101" pitchFamily="49" charset="-122"/>
                <a:ea typeface="楷体" panose="02010609060101010101" pitchFamily="49" charset="-122"/>
                <a:cs typeface="楷体" panose="02010609060101010101" pitchFamily="49" charset="-122"/>
              </a:rPr>
              <a:t>民法典，共7编，共1260条，各编依次为总则、物权、合同、人格权、婚姻家庭、继承、侵权责任，以及附则。</a:t>
            </a:r>
            <a:endParaRPr lang="zh-CN" altLang="en-US" sz="2400">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latin typeface="楷体" panose="02010609060101010101" pitchFamily="49" charset="-122"/>
                <a:ea typeface="楷体" panose="02010609060101010101" pitchFamily="49" charset="-122"/>
                <a:cs typeface="楷体" panose="02010609060101010101" pitchFamily="49" charset="-122"/>
              </a:rPr>
              <a:t>民法典自2021年1月1日起施行，之前的民法通则、民法总则、合同法、担保法、物权法、婚姻法、继承法、收养法、侵权责任法九部法律同时废止。</a:t>
            </a:r>
            <a:endParaRPr lang="zh-CN" altLang="en-US" sz="2400">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736600"/>
            <a:ext cx="10654030" cy="5433695"/>
          </a:xfrm>
          <a:prstGeom prst="rect">
            <a:avLst/>
          </a:prstGeom>
          <a:noFill/>
        </p:spPr>
        <p:txBody>
          <a:bodyPr wrap="square" rtlCol="0">
            <a:spAutoFit/>
          </a:bodyPr>
          <a:p>
            <a:pPr fontAlgn="auto">
              <a:lnSpc>
                <a:spcPts val="3060"/>
              </a:lnSpc>
            </a:pPr>
            <a:r>
              <a:rPr lang="en-US" altLang="zh-CN" sz="2800">
                <a:latin typeface="楷体" panose="02010609060101010101" pitchFamily="49" charset="-122"/>
                <a:ea typeface="楷体" panose="02010609060101010101" pitchFamily="49" charset="-122"/>
                <a:cs typeface="楷体" panose="02010609060101010101" pitchFamily="49" charset="-122"/>
              </a:rPr>
              <a:t>    </a:t>
            </a:r>
            <a:r>
              <a:rPr lang="zh-CN" altLang="en-US" sz="3600">
                <a:solidFill>
                  <a:srgbClr val="C00000"/>
                </a:solidFill>
                <a:sym typeface="+mn-ea"/>
              </a:rPr>
              <a:t>亮点</a:t>
            </a:r>
            <a:r>
              <a:rPr lang="zh-CN" altLang="en-US" sz="3600">
                <a:solidFill>
                  <a:srgbClr val="C00000"/>
                </a:solidFill>
                <a:sym typeface="+mn-ea"/>
              </a:rPr>
              <a:t>五</a:t>
            </a:r>
            <a:r>
              <a:rPr lang="zh-CN" altLang="en-US" sz="3600">
                <a:solidFill>
                  <a:srgbClr val="C00000"/>
                </a:solidFill>
                <a:sym typeface="+mn-ea"/>
              </a:rPr>
              <a:t>：饲养动物造成损害的责任问题</a:t>
            </a:r>
            <a:endParaRPr lang="zh-CN" altLang="en-US" sz="3600">
              <a:solidFill>
                <a:srgbClr val="C00000"/>
              </a:solidFill>
              <a:sym typeface="+mn-ea"/>
            </a:endParaRPr>
          </a:p>
          <a:p>
            <a:pPr fontAlgn="auto">
              <a:lnSpc>
                <a:spcPts val="3860"/>
              </a:lnSpc>
            </a:pPr>
            <a:r>
              <a:rPr lang="en-US" altLang="zh-CN" sz="2800">
                <a:latin typeface="楷体" panose="02010609060101010101" pitchFamily="49" charset="-122"/>
                <a:ea typeface="楷体" panose="02010609060101010101" pitchFamily="49" charset="-122"/>
                <a:cs typeface="楷体" panose="02010609060101010101" pitchFamily="49" charset="-122"/>
              </a:rPr>
              <a:t>    </a:t>
            </a:r>
            <a:r>
              <a:rPr lang="zh-CN" altLang="en-US" sz="2800">
                <a:latin typeface="楷体" panose="02010609060101010101" pitchFamily="49" charset="-122"/>
                <a:ea typeface="楷体" panose="02010609060101010101" pitchFamily="49" charset="-122"/>
                <a:cs typeface="楷体" panose="02010609060101010101" pitchFamily="49" charset="-122"/>
              </a:rPr>
              <a:t>第一千二百四十五条　</a:t>
            </a:r>
            <a:r>
              <a:rPr lang="zh-CN" altLang="en-US" sz="2800">
                <a:solidFill>
                  <a:schemeClr val="accent2"/>
                </a:solidFill>
                <a:latin typeface="楷体" panose="02010609060101010101" pitchFamily="49" charset="-122"/>
                <a:ea typeface="楷体" panose="02010609060101010101" pitchFamily="49" charset="-122"/>
                <a:cs typeface="楷体" panose="02010609060101010101" pitchFamily="49" charset="-122"/>
              </a:rPr>
              <a:t>饲养的动物</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造成他人损害的</a:t>
            </a:r>
            <a:r>
              <a:rPr lang="zh-CN" altLang="en-US" sz="2800">
                <a:latin typeface="楷体" panose="02010609060101010101" pitchFamily="49" charset="-122"/>
                <a:ea typeface="楷体" panose="02010609060101010101" pitchFamily="49" charset="-122"/>
                <a:cs typeface="楷体" panose="02010609060101010101" pitchFamily="49" charset="-122"/>
              </a:rPr>
              <a:t>,</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动物饲养人或者管理人应当承担侵权责任</a:t>
            </a:r>
            <a:r>
              <a:rPr lang="zh-CN" altLang="en-US" sz="2800">
                <a:latin typeface="楷体" panose="02010609060101010101" pitchFamily="49" charset="-122"/>
                <a:ea typeface="楷体" panose="02010609060101010101" pitchFamily="49" charset="-122"/>
                <a:cs typeface="楷体" panose="02010609060101010101" pitchFamily="49" charset="-122"/>
              </a:rPr>
              <a:t>;但是,能够证明损害是因被侵权人故意或者重大过失造成的,可以不承担或者减轻责任。</a:t>
            </a:r>
            <a:endParaRPr lang="zh-CN" altLang="en-US" sz="2800">
              <a:latin typeface="楷体" panose="02010609060101010101" pitchFamily="49" charset="-122"/>
              <a:ea typeface="楷体" panose="02010609060101010101" pitchFamily="49" charset="-122"/>
              <a:cs typeface="楷体" panose="02010609060101010101" pitchFamily="49" charset="-122"/>
            </a:endParaRPr>
          </a:p>
          <a:p>
            <a:pPr fontAlgn="auto">
              <a:lnSpc>
                <a:spcPts val="3860"/>
              </a:lnSpc>
            </a:pPr>
            <a:r>
              <a:rPr lang="en-US" altLang="zh-CN" sz="2800">
                <a:latin typeface="楷体" panose="02010609060101010101" pitchFamily="49" charset="-122"/>
                <a:ea typeface="楷体" panose="02010609060101010101" pitchFamily="49" charset="-122"/>
                <a:cs typeface="楷体" panose="02010609060101010101" pitchFamily="49" charset="-122"/>
              </a:rPr>
              <a:t>    </a:t>
            </a:r>
            <a:r>
              <a:rPr lang="zh-CN" altLang="en-US" sz="2800">
                <a:latin typeface="楷体" panose="02010609060101010101" pitchFamily="49" charset="-122"/>
                <a:ea typeface="楷体" panose="02010609060101010101" pitchFamily="49" charset="-122"/>
                <a:cs typeface="楷体" panose="02010609060101010101" pitchFamily="49" charset="-122"/>
              </a:rPr>
              <a:t>第一千二百四十六条　违反管理规定,</a:t>
            </a:r>
            <a:r>
              <a:rPr lang="zh-CN" altLang="en-US" sz="2800">
                <a:solidFill>
                  <a:schemeClr val="accent2"/>
                </a:solidFill>
                <a:latin typeface="楷体" panose="02010609060101010101" pitchFamily="49" charset="-122"/>
                <a:ea typeface="楷体" panose="02010609060101010101" pitchFamily="49" charset="-122"/>
                <a:cs typeface="楷体" panose="02010609060101010101" pitchFamily="49" charset="-122"/>
              </a:rPr>
              <a:t>未对动物采取安全措施</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造成他人损害的</a:t>
            </a:r>
            <a:r>
              <a:rPr lang="zh-CN" altLang="en-US" sz="2800">
                <a:latin typeface="楷体" panose="02010609060101010101" pitchFamily="49" charset="-122"/>
                <a:ea typeface="楷体" panose="02010609060101010101" pitchFamily="49" charset="-122"/>
                <a:cs typeface="楷体" panose="02010609060101010101" pitchFamily="49" charset="-122"/>
              </a:rPr>
              <a:t>,动物饲养人或者管理人应当承担侵权责任;但是,能够证明损害是因被侵权人故意造成的,可以减轻责任。</a:t>
            </a:r>
            <a:endParaRPr lang="zh-CN" altLang="en-US" sz="2800">
              <a:latin typeface="楷体" panose="02010609060101010101" pitchFamily="49" charset="-122"/>
              <a:ea typeface="楷体" panose="02010609060101010101" pitchFamily="49" charset="-122"/>
              <a:cs typeface="楷体" panose="02010609060101010101" pitchFamily="49" charset="-122"/>
            </a:endParaRPr>
          </a:p>
          <a:p>
            <a:pPr fontAlgn="auto">
              <a:lnSpc>
                <a:spcPts val="3860"/>
              </a:lnSpc>
            </a:pPr>
            <a:r>
              <a:rPr lang="en-US" altLang="zh-CN" sz="2800">
                <a:latin typeface="楷体" panose="02010609060101010101" pitchFamily="49" charset="-122"/>
                <a:ea typeface="楷体" panose="02010609060101010101" pitchFamily="49" charset="-122"/>
                <a:cs typeface="楷体" panose="02010609060101010101" pitchFamily="49" charset="-122"/>
              </a:rPr>
              <a:t>    </a:t>
            </a:r>
            <a:r>
              <a:rPr lang="zh-CN" altLang="en-US" sz="2800">
                <a:latin typeface="楷体" panose="02010609060101010101" pitchFamily="49" charset="-122"/>
                <a:ea typeface="楷体" panose="02010609060101010101" pitchFamily="49" charset="-122"/>
                <a:cs typeface="楷体" panose="02010609060101010101" pitchFamily="49" charset="-122"/>
              </a:rPr>
              <a:t>第一千二百四十七条　</a:t>
            </a:r>
            <a:r>
              <a:rPr lang="zh-CN" altLang="en-US" sz="2800">
                <a:solidFill>
                  <a:schemeClr val="accent2"/>
                </a:solidFill>
                <a:latin typeface="楷体" panose="02010609060101010101" pitchFamily="49" charset="-122"/>
                <a:ea typeface="楷体" panose="02010609060101010101" pitchFamily="49" charset="-122"/>
                <a:cs typeface="楷体" panose="02010609060101010101" pitchFamily="49" charset="-122"/>
              </a:rPr>
              <a:t>禁止饲养的烈性犬等危险动物</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造成他人损害的,</a:t>
            </a:r>
            <a:r>
              <a:rPr lang="zh-CN" altLang="en-US" sz="2800">
                <a:latin typeface="楷体" panose="02010609060101010101" pitchFamily="49" charset="-122"/>
                <a:ea typeface="楷体" panose="02010609060101010101" pitchFamily="49" charset="-122"/>
                <a:cs typeface="楷体" panose="02010609060101010101" pitchFamily="49" charset="-122"/>
              </a:rPr>
              <a:t>动物饲养人或者管理人应当承担侵权责任。</a:t>
            </a:r>
            <a:endParaRPr lang="zh-CN" altLang="en-US" sz="2800">
              <a:latin typeface="楷体" panose="02010609060101010101" pitchFamily="49" charset="-122"/>
              <a:ea typeface="楷体" panose="02010609060101010101" pitchFamily="49" charset="-122"/>
              <a:cs typeface="楷体" panose="02010609060101010101" pitchFamily="49" charset="-122"/>
            </a:endParaRPr>
          </a:p>
          <a:p>
            <a:pPr fontAlgn="auto">
              <a:lnSpc>
                <a:spcPts val="3860"/>
              </a:lnSpc>
            </a:pPr>
            <a:r>
              <a:rPr lang="en-US" altLang="zh-CN" sz="2800">
                <a:latin typeface="楷体" panose="02010609060101010101" pitchFamily="49" charset="-122"/>
                <a:ea typeface="楷体" panose="02010609060101010101" pitchFamily="49" charset="-122"/>
                <a:cs typeface="楷体" panose="02010609060101010101" pitchFamily="49" charset="-122"/>
              </a:rPr>
              <a:t>    </a:t>
            </a:r>
            <a:r>
              <a:rPr lang="zh-CN" altLang="en-US" sz="2800">
                <a:latin typeface="楷体" panose="02010609060101010101" pitchFamily="49" charset="-122"/>
                <a:ea typeface="楷体" panose="02010609060101010101" pitchFamily="49" charset="-122"/>
                <a:cs typeface="楷体" panose="02010609060101010101" pitchFamily="49" charset="-122"/>
              </a:rPr>
              <a:t>第一千二百四十九条　</a:t>
            </a:r>
            <a:r>
              <a:rPr lang="zh-CN" altLang="en-US" sz="2800">
                <a:solidFill>
                  <a:schemeClr val="accent2"/>
                </a:solidFill>
                <a:latin typeface="楷体" panose="02010609060101010101" pitchFamily="49" charset="-122"/>
                <a:ea typeface="楷体" panose="02010609060101010101" pitchFamily="49" charset="-122"/>
                <a:cs typeface="楷体" panose="02010609060101010101" pitchFamily="49" charset="-122"/>
              </a:rPr>
              <a:t>遗弃、逃逸的动物在遗弃、逃逸期间造成他人损害的</a:t>
            </a:r>
            <a:r>
              <a:rPr lang="zh-CN" altLang="en-US" sz="2800">
                <a:latin typeface="楷体" panose="02010609060101010101" pitchFamily="49" charset="-122"/>
                <a:ea typeface="楷体" panose="02010609060101010101" pitchFamily="49" charset="-122"/>
                <a:cs typeface="楷体" panose="02010609060101010101" pitchFamily="49" charset="-122"/>
              </a:rPr>
              <a:t>,由动物原饲养人或者管理人承担侵权责任。</a:t>
            </a:r>
            <a:endParaRPr lang="zh-CN" altLang="en-US" sz="2800">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custDataLst>
              <p:tags r:id="rId1"/>
            </p:custDataLst>
          </p:nvPr>
        </p:nvSpPr>
        <p:spPr/>
        <p:txBody>
          <a:bodyPr/>
          <a:lstStyle/>
          <a:p>
            <a:r>
              <a:rPr lang="zh-CN" altLang="en-US" dirty="0"/>
              <a:t>物权篇</a:t>
            </a:r>
            <a:endParaRPr lang="zh-CN" altLang="en-US" dirty="0"/>
          </a:p>
        </p:txBody>
      </p:sp>
      <p:sp>
        <p:nvSpPr>
          <p:cNvPr id="11" name="文本占位符 10"/>
          <p:cNvSpPr>
            <a:spLocks noGrp="1"/>
          </p:cNvSpPr>
          <p:nvPr>
            <p:ph type="body" idx="1"/>
            <p:custDataLst>
              <p:tags r:id="rId2"/>
            </p:custDataLst>
          </p:nvPr>
        </p:nvSpPr>
        <p:spPr/>
        <p:txBody>
          <a:bodyPr/>
          <a:lstStyle/>
          <a:p>
            <a:r>
              <a:rPr lang="zh-CN" altLang="en-US" sz="2800" b="1" dirty="0">
                <a:latin typeface="微软雅黑" panose="020B0503020204020204" charset="-122"/>
                <a:ea typeface="微软雅黑" panose="020B0503020204020204" charset="-122"/>
              </a:rPr>
              <a:t>●</a:t>
            </a:r>
            <a:r>
              <a:rPr lang="zh-CN" altLang="en-US" sz="2800" b="1" dirty="0"/>
              <a:t>本编调整因物的归属和利用产生的民事关系。</a:t>
            </a:r>
            <a:endParaRPr lang="zh-CN" altLang="en-US" sz="2800" b="1" dirty="0"/>
          </a:p>
        </p:txBody>
      </p:sp>
      <p:sp>
        <p:nvSpPr>
          <p:cNvPr id="15" name="文本框 14"/>
          <p:cNvSpPr txBox="1"/>
          <p:nvPr>
            <p:custDataLst>
              <p:tags r:id="rId3"/>
            </p:custDataLst>
          </p:nvPr>
        </p:nvSpPr>
        <p:spPr>
          <a:xfrm>
            <a:off x="3934957" y="2143024"/>
            <a:ext cx="4347483" cy="584775"/>
          </a:xfrm>
          <a:prstGeom prst="rect">
            <a:avLst/>
          </a:prstGeom>
          <a:solidFill>
            <a:schemeClr val="accent1"/>
          </a:solidFill>
          <a:ln>
            <a:solidFill>
              <a:schemeClr val="accent1"/>
            </a:solidFill>
          </a:ln>
        </p:spPr>
        <p:txBody>
          <a:bodyPr wrap="square" lIns="91440" tIns="45720" rIns="91440" bIns="45720" rtlCol="0">
            <a:normAutofit fontScale="90000"/>
          </a:bodyPr>
          <a:lstStyle/>
          <a:p>
            <a:pPr algn="ctr"/>
            <a:r>
              <a:rPr lang="zh-CN" altLang="en-US" sz="3200" dirty="0">
                <a:solidFill>
                  <a:schemeClr val="bg1"/>
                </a:solidFill>
                <a:latin typeface="汉仪尚巍手书W" panose="00020600040101010101" pitchFamily="18" charset="-122"/>
                <a:ea typeface="汉仪尚巍手书W" panose="00020600040101010101" pitchFamily="18" charset="-122"/>
                <a:sym typeface="Arial" panose="020B0604020202020204" pitchFamily="34" charset="0"/>
              </a:rPr>
              <a:t>第三部分</a:t>
            </a:r>
            <a:endParaRPr lang="zh-CN" altLang="en-US" sz="3200" dirty="0">
              <a:solidFill>
                <a:schemeClr val="bg1"/>
              </a:solidFill>
              <a:latin typeface="汉仪尚巍手书W" panose="00020600040101010101" pitchFamily="18" charset="-122"/>
              <a:ea typeface="汉仪尚巍手书W" panose="00020600040101010101" pitchFamily="18" charset="-122"/>
              <a:sym typeface="Arial" panose="020B0604020202020204" pitchFamily="34" charset="0"/>
            </a:endParaRPr>
          </a:p>
        </p:txBody>
      </p:sp>
    </p:spTree>
    <p:custDataLst>
      <p:tags r:id="rId4"/>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1057910"/>
            <a:ext cx="10654030" cy="4954270"/>
          </a:xfrm>
          <a:prstGeom prst="rect">
            <a:avLst/>
          </a:prstGeom>
          <a:noFill/>
        </p:spPr>
        <p:txBody>
          <a:bodyPr wrap="square" rtlCol="0">
            <a:spAutoFit/>
          </a:bodyPr>
          <a:p>
            <a:r>
              <a:rPr lang="zh-CN" altLang="en-US" sz="3600">
                <a:solidFill>
                  <a:srgbClr val="C00000"/>
                </a:solidFill>
              </a:rPr>
              <a:t>亮点一：增加居住权的规定</a:t>
            </a:r>
            <a:endParaRPr lang="zh-CN" altLang="en-US" sz="3600">
              <a:solidFill>
                <a:srgbClr val="C00000"/>
              </a:solidFill>
            </a:endParaRPr>
          </a:p>
          <a:p>
            <a:endParaRPr lang="zh-CN" altLang="en-US" sz="3600">
              <a:solidFill>
                <a:srgbClr val="C00000"/>
              </a:solidFill>
            </a:endParaRPr>
          </a:p>
          <a:p>
            <a:r>
              <a:rPr lang="en-US" altLang="zh-CN" sz="2800" dirty="0">
                <a:latin typeface="微软雅黑" panose="020B0503020204020204" charset="-122"/>
                <a:ea typeface="微软雅黑" panose="020B0503020204020204" charset="-122"/>
                <a:sym typeface="+mn-ea"/>
              </a:rPr>
              <a:t>  </a:t>
            </a:r>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《民法典》第三百六十六条：“居住权人有权按照合同约定,对他人的住宅享有占有、使用的用益物权,以满足生活居住的需要。”</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《民法典》中关于居住权的规定：</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1、居住权无偿设立,但是当事人另有约定的除外。</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2、设立居住权的,应当采用书面形式订立居住权合同，还应当向登记机构申请居住权登记。居住权自登记时设立。</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3、居住权不得转让、继承。</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设立居住权的住宅不得出租,但是当事人另有约定的除外。</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4、居住权期限届满或者居住权人死亡的,居住权消灭。</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5、以遗嘱方式设立居住权的,参照适用以上规定。</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68985" y="513080"/>
            <a:ext cx="10654030" cy="5323205"/>
          </a:xfrm>
          <a:prstGeom prst="rect">
            <a:avLst/>
          </a:prstGeom>
          <a:noFill/>
        </p:spPr>
        <p:txBody>
          <a:bodyPr wrap="square" rtlCol="0">
            <a:spAutoFit/>
          </a:bodyPr>
          <a:p>
            <a:pPr indent="0" fontAlgn="auto"/>
            <a:r>
              <a:rPr lang="zh-CN" altLang="en-US" sz="3200">
                <a:solidFill>
                  <a:srgbClr val="C00000"/>
                </a:solidFill>
                <a:sym typeface="+mn-ea"/>
              </a:rPr>
              <a:t>亮点二：落实了土地所有权、承包权、经营权三权分置制度</a:t>
            </a:r>
            <a:endParaRPr lang="zh-CN" altLang="en-US" sz="3200">
              <a:solidFill>
                <a:srgbClr val="C00000"/>
              </a:solidFill>
            </a:endParaRPr>
          </a:p>
          <a:p>
            <a:pPr indent="0" fontAlgn="auto"/>
            <a:endParaRPr lang="zh-CN" altLang="en-US" sz="2800">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pPr indent="0" fontAlgn="auto"/>
            <a:r>
              <a:rPr lang="zh-CN" altLang="en-US" sz="2800">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a:t>
            </a:r>
            <a:endParaRPr lang="zh-CN" altLang="en-US" sz="2800">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pPr indent="0" fontAlgn="auto"/>
            <a:r>
              <a:rPr lang="en-US" altLang="zh-CN" sz="2800" dirty="0">
                <a:latin typeface="微软雅黑" panose="020B0503020204020204" charset="-122"/>
                <a:ea typeface="微软雅黑" panose="020B0503020204020204" charset="-122"/>
                <a:sym typeface="+mn-ea"/>
              </a:rPr>
              <a:t>      </a:t>
            </a:r>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《民法典》第三百三十四条：“土地承包经营权人依照法律规定,有权将土地承包经营权互换、转让。</a:t>
            </a:r>
            <a:r>
              <a:rPr lang="zh-CN" altLang="en-US" sz="2400">
                <a:solidFill>
                  <a:schemeClr val="accent2"/>
                </a:solidFill>
                <a:latin typeface="楷体" panose="02010609060101010101" pitchFamily="49" charset="-122"/>
                <a:ea typeface="楷体" panose="02010609060101010101" pitchFamily="49" charset="-122"/>
                <a:cs typeface="楷体" panose="02010609060101010101" pitchFamily="49" charset="-122"/>
              </a:rPr>
              <a:t>未经依法批准,不得将承包地用于非农建设。</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根据规定，</a:t>
            </a:r>
            <a:r>
              <a:rPr lang="zh-CN" altLang="en-US" sz="2400">
                <a:solidFill>
                  <a:schemeClr val="accent2"/>
                </a:solidFill>
                <a:latin typeface="楷体" panose="02010609060101010101" pitchFamily="49" charset="-122"/>
                <a:ea typeface="楷体" panose="02010609060101010101" pitchFamily="49" charset="-122"/>
                <a:cs typeface="楷体" panose="02010609060101010101" pitchFamily="49" charset="-122"/>
              </a:rPr>
              <a:t>互换、转让必须在本集体经济组织内部进行</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0" fontAlgn="auto"/>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《民法典》第三百三十九条：“土地承包经营权人可以自主决定依法采取</a:t>
            </a:r>
            <a:r>
              <a:rPr lang="zh-CN" altLang="en-US" sz="2400">
                <a:solidFill>
                  <a:schemeClr val="accent2"/>
                </a:solidFill>
                <a:latin typeface="楷体" panose="02010609060101010101" pitchFamily="49" charset="-122"/>
                <a:ea typeface="楷体" panose="02010609060101010101" pitchFamily="49" charset="-122"/>
                <a:cs typeface="楷体" panose="02010609060101010101" pitchFamily="49" charset="-122"/>
              </a:rPr>
              <a:t>出租、入股或者其他方式向他人流转土地经营权</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solidFill>
                  <a:schemeClr val="accent2"/>
                </a:solidFill>
                <a:latin typeface="楷体" panose="02010609060101010101" pitchFamily="49" charset="-122"/>
                <a:ea typeface="楷体" panose="02010609060101010101" pitchFamily="49" charset="-122"/>
                <a:cs typeface="楷体" panose="02010609060101010101" pitchFamily="49" charset="-122"/>
              </a:rPr>
              <a:t>流转土地经营权不要求必须在在本集体经济组织内部进行</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0" fontAlgn="auto"/>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《民法典》第三百四十一条：“流转期限为五年以上的土地经营权,自流转合同生效时设立。当事人可以向登记机构申请土地经营权登记;</a:t>
            </a:r>
            <a:r>
              <a:rPr lang="zh-CN" altLang="en-US" sz="2400">
                <a:solidFill>
                  <a:schemeClr val="accent2"/>
                </a:solidFill>
                <a:latin typeface="楷体" panose="02010609060101010101" pitchFamily="49" charset="-122"/>
                <a:ea typeface="楷体" panose="02010609060101010101" pitchFamily="49" charset="-122"/>
                <a:cs typeface="楷体" panose="02010609060101010101" pitchFamily="49" charset="-122"/>
              </a:rPr>
              <a:t>未经登记,不得对抗善意第三人</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1057910"/>
            <a:ext cx="10654030" cy="4276725"/>
          </a:xfrm>
          <a:prstGeom prst="rect">
            <a:avLst/>
          </a:prstGeom>
          <a:noFill/>
        </p:spPr>
        <p:txBody>
          <a:bodyPr wrap="square" rtlCol="0">
            <a:spAutoFit/>
          </a:bodyPr>
          <a:p>
            <a:r>
              <a:rPr lang="zh-CN" altLang="en-US" sz="3200">
                <a:solidFill>
                  <a:srgbClr val="C00000"/>
                </a:solidFill>
              </a:rPr>
              <a:t>亮点三：完善了不动产抵押的有关条款。</a:t>
            </a:r>
            <a:endParaRPr lang="zh-CN" altLang="en-US" sz="3200">
              <a:solidFill>
                <a:srgbClr val="C00000"/>
              </a:solidFill>
            </a:endParaRPr>
          </a:p>
          <a:p>
            <a:endPar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400" b="1">
                <a:solidFill>
                  <a:schemeClr val="accent1"/>
                </a:solidFill>
                <a:latin typeface="楷体" panose="02010609060101010101" pitchFamily="49" charset="-122"/>
                <a:ea typeface="楷体" panose="02010609060101010101" pitchFamily="49" charset="-122"/>
                <a:cs typeface="楷体" panose="02010609060101010101" pitchFamily="49" charset="-122"/>
              </a:rPr>
              <a:t>（一）、可以抵押的财产范围增加。</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《民法典》第395条第三项规定的可抵押的财产增加了</a:t>
            </a:r>
            <a:r>
              <a:rPr lang="zh-CN" altLang="en-US" sz="2400">
                <a:solidFill>
                  <a:schemeClr val="accent2"/>
                </a:solidFill>
                <a:latin typeface="楷体" panose="02010609060101010101" pitchFamily="49" charset="-122"/>
                <a:ea typeface="楷体" panose="02010609060101010101" pitchFamily="49" charset="-122"/>
                <a:cs typeface="楷体" panose="02010609060101010101" pitchFamily="49" charset="-122"/>
              </a:rPr>
              <a:t>海域使用权</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；第399条</a:t>
            </a:r>
            <a:r>
              <a:rPr lang="zh-CN" altLang="en-US" sz="2400">
                <a:solidFill>
                  <a:schemeClr val="accent2"/>
                </a:solidFill>
                <a:latin typeface="楷体" panose="02010609060101010101" pitchFamily="49" charset="-122"/>
                <a:ea typeface="楷体" panose="02010609060101010101" pitchFamily="49" charset="-122"/>
                <a:cs typeface="楷体" panose="02010609060101010101" pitchFamily="49" charset="-122"/>
              </a:rPr>
              <a:t>删除了耕地使用权不得抵押</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的规定，排除了土地经营权抵押的法律障碍。</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《农村土地承包法》第四十七条：“承包方可以用承包地的土地经营权向金融机构融资担保，并向发包方备案。</a:t>
            </a:r>
            <a:r>
              <a:rPr lang="zh-CN" altLang="en-US" sz="2400">
                <a:solidFill>
                  <a:schemeClr val="accent2"/>
                </a:solidFill>
                <a:latin typeface="楷体" panose="02010609060101010101" pitchFamily="49" charset="-122"/>
                <a:ea typeface="楷体" panose="02010609060101010101" pitchFamily="49" charset="-122"/>
                <a:cs typeface="楷体" panose="02010609060101010101" pitchFamily="49" charset="-122"/>
              </a:rPr>
              <a:t>受让方通过流转取得的土地经营权，经承包方书面同意并向发包方备案，可以向金融机构融资担保</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担保物权自融资担保合同生效时设立。当事人可以向登记机构申请登记；未经登记，不得对抗善意第三人。</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实现担保物权时，担保物权人有权就土地经营权优先受偿。”</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68985" y="1718945"/>
            <a:ext cx="10654030" cy="3617595"/>
          </a:xfrm>
          <a:prstGeom prst="rect">
            <a:avLst/>
          </a:prstGeom>
          <a:noFill/>
        </p:spPr>
        <p:txBody>
          <a:bodyPr wrap="square" rtlCol="0">
            <a:spAutoFit/>
          </a:bodyPr>
          <a:p>
            <a:r>
              <a:rPr lang="zh-CN" altLang="en-US" sz="2800" b="1">
                <a:solidFill>
                  <a:srgbClr val="C00000"/>
                </a:solidFill>
                <a:latin typeface="楷体" panose="02010609060101010101" pitchFamily="49" charset="-122"/>
                <a:ea typeface="楷体" panose="02010609060101010101" pitchFamily="49" charset="-122"/>
                <a:cs typeface="楷体" panose="02010609060101010101" pitchFamily="49" charset="-122"/>
              </a:rPr>
              <a:t>（二）、《民法典》对于教育、医疗等公益设施的抵押问题进行了修改。</a:t>
            </a:r>
            <a:endParaRPr lang="zh-CN" altLang="en-US" sz="2800">
              <a:solidFill>
                <a:srgbClr val="C00000"/>
              </a:solidFill>
              <a:latin typeface="楷体" panose="02010609060101010101" pitchFamily="49" charset="-122"/>
              <a:ea typeface="楷体" panose="02010609060101010101" pitchFamily="49" charset="-122"/>
              <a:cs typeface="楷体" panose="02010609060101010101" pitchFamily="49" charset="-122"/>
            </a:endParaRPr>
          </a:p>
          <a:p>
            <a:pPr indent="720090" fontAlgn="auto">
              <a:lnSpc>
                <a:spcPts val="3580"/>
              </a:lnSpc>
            </a:pP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《民法典》第399条第三项规定，“学校、幼儿园、医疗机构等为公益目的成立的非营利法人的教育设施、医疗卫生设施和其他公益设施”不得抵押。</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lnSpc>
                <a:spcPts val="3580"/>
              </a:lnSpc>
            </a:pP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原《物权法》第184条第三项规定，“学校、幼儿园、医院等以公益为目的的事业单位、社会团体的教育设施、医疗卫生设施和其他社会公益设施”不得抵押。</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endParaRPr lang="zh-CN" altLang="en-US" sz="2400">
              <a:solidFill>
                <a:schemeClr val="accent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903605" y="151765"/>
            <a:ext cx="10654030" cy="5908040"/>
          </a:xfrm>
          <a:prstGeom prst="rect">
            <a:avLst/>
          </a:prstGeom>
          <a:noFill/>
        </p:spPr>
        <p:txBody>
          <a:bodyPr wrap="square" rtlCol="0">
            <a:spAutoFit/>
          </a:bodyPr>
          <a:p>
            <a:pPr fontAlgn="auto">
              <a:lnSpc>
                <a:spcPts val="3780"/>
              </a:lnSpc>
            </a:pPr>
            <a:r>
              <a:rPr lang="en-US" altLang="zh-CN" sz="2400">
                <a:latin typeface="楷体" panose="02010609060101010101" pitchFamily="49" charset="-122"/>
                <a:ea typeface="楷体" panose="02010609060101010101" pitchFamily="49" charset="-122"/>
                <a:sym typeface="+mn-ea"/>
              </a:rPr>
              <a:t> </a:t>
            </a:r>
            <a:endParaRPr lang="en-US" altLang="zh-CN" sz="2400">
              <a:latin typeface="楷体" panose="02010609060101010101" pitchFamily="49" charset="-122"/>
              <a:ea typeface="楷体" panose="02010609060101010101" pitchFamily="49" charset="-122"/>
              <a:sym typeface="+mn-ea"/>
            </a:endParaRPr>
          </a:p>
          <a:p>
            <a:pPr fontAlgn="auto">
              <a:lnSpc>
                <a:spcPts val="3780"/>
              </a:lnSpc>
            </a:pPr>
            <a:r>
              <a:rPr lang="en-US" altLang="zh-CN" sz="2400">
                <a:latin typeface="楷体" panose="02010609060101010101" pitchFamily="49" charset="-122"/>
                <a:ea typeface="楷体" panose="02010609060101010101" pitchFamily="49" charset="-122"/>
                <a:sym typeface="+mn-ea"/>
              </a:rPr>
              <a:t>  </a:t>
            </a:r>
            <a:r>
              <a:rPr lang="zh-CN" altLang="en-US" sz="2400">
                <a:latin typeface="楷体" panose="02010609060101010101" pitchFamily="49" charset="-122"/>
                <a:ea typeface="楷体" panose="02010609060101010101" pitchFamily="49" charset="-122"/>
                <a:sym typeface="+mn-ea"/>
              </a:rPr>
              <a:t>另外，非营利法人的非公益设施可以作为抵押财产。</a:t>
            </a:r>
            <a:endParaRPr lang="zh-CN" altLang="en-US" sz="2400">
              <a:solidFill>
                <a:srgbClr val="C00000"/>
              </a:solidFill>
            </a:endParaRPr>
          </a:p>
          <a:p>
            <a:pPr fontAlgn="auto">
              <a:lnSpc>
                <a:spcPts val="3780"/>
              </a:lnSpc>
            </a:pP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sym typeface="+mn-ea"/>
              </a:rPr>
              <a:t>《最高人民法院关于适用〈中华人民共和国民法典〉有关担保制度的解释》</a:t>
            </a:r>
            <a:endParaRPr lang="zh-CN" altLang="en-US" sz="2400">
              <a:solidFill>
                <a:schemeClr val="tx1"/>
              </a:solidFill>
              <a:latin typeface="楷体" panose="02010609060101010101" pitchFamily="49" charset="-122"/>
              <a:ea typeface="楷体" panose="02010609060101010101" pitchFamily="49" charset="-122"/>
            </a:endParaRPr>
          </a:p>
          <a:p>
            <a:pPr fontAlgn="auto">
              <a:lnSpc>
                <a:spcPts val="3780"/>
              </a:lnSpc>
            </a:pPr>
            <a:r>
              <a:rPr lang="zh-CN" altLang="en-US" sz="2400">
                <a:solidFill>
                  <a:schemeClr val="tx1"/>
                </a:solidFill>
                <a:latin typeface="楷体" panose="02010609060101010101" pitchFamily="49" charset="-122"/>
                <a:ea typeface="楷体" panose="02010609060101010101" pitchFamily="49" charset="-122"/>
                <a:sym typeface="+mn-ea"/>
              </a:rPr>
              <a:t>第六条　以公益为目的的非营利性学校、幼儿园、医疗机构、养老机构等提供担保的，人民法院应当认定担保合同无效，但是有下列情形之一的除外：</a:t>
            </a:r>
            <a:endParaRPr lang="zh-CN" altLang="en-US" sz="2400">
              <a:solidFill>
                <a:schemeClr val="tx1"/>
              </a:solidFill>
              <a:latin typeface="楷体" panose="02010609060101010101" pitchFamily="49" charset="-122"/>
              <a:ea typeface="楷体" panose="02010609060101010101" pitchFamily="49" charset="-122"/>
            </a:endParaRPr>
          </a:p>
          <a:p>
            <a:pPr fontAlgn="auto">
              <a:lnSpc>
                <a:spcPts val="3780"/>
              </a:lnSpc>
            </a:pPr>
            <a:r>
              <a:rPr lang="zh-CN" altLang="en-US" sz="2400">
                <a:solidFill>
                  <a:schemeClr val="tx1"/>
                </a:solidFill>
                <a:latin typeface="楷体" panose="02010609060101010101" pitchFamily="49" charset="-122"/>
                <a:ea typeface="楷体" panose="02010609060101010101" pitchFamily="49" charset="-122"/>
                <a:sym typeface="+mn-ea"/>
              </a:rPr>
              <a:t>（一）在购入或者以融资租赁方式承租教育设施、医疗卫生设施、养老服务设施和其他公益设施时，出卖人、出租人为担保价款或者租金实现而在该公益设施上保留所有权；</a:t>
            </a:r>
            <a:endParaRPr lang="zh-CN" altLang="en-US" sz="2400">
              <a:solidFill>
                <a:schemeClr val="tx1"/>
              </a:solidFill>
              <a:latin typeface="楷体" panose="02010609060101010101" pitchFamily="49" charset="-122"/>
              <a:ea typeface="楷体" panose="02010609060101010101" pitchFamily="49" charset="-122"/>
            </a:endParaRPr>
          </a:p>
          <a:p>
            <a:pPr fontAlgn="auto">
              <a:lnSpc>
                <a:spcPts val="3780"/>
              </a:lnSpc>
            </a:pPr>
            <a:r>
              <a:rPr lang="zh-CN" altLang="en-US" sz="2400">
                <a:solidFill>
                  <a:schemeClr val="accent1"/>
                </a:solidFill>
                <a:latin typeface="楷体" panose="02010609060101010101" pitchFamily="49" charset="-122"/>
                <a:ea typeface="楷体" panose="02010609060101010101" pitchFamily="49" charset="-122"/>
                <a:sym typeface="+mn-ea"/>
              </a:rPr>
              <a:t>（</a:t>
            </a:r>
            <a:r>
              <a:rPr lang="zh-CN" altLang="en-US" sz="2400">
                <a:solidFill>
                  <a:schemeClr val="accent1"/>
                </a:solidFill>
                <a:latin typeface="楷体" panose="02010609060101010101" pitchFamily="49" charset="-122"/>
                <a:ea typeface="楷体" panose="02010609060101010101" pitchFamily="49" charset="-122"/>
                <a:cs typeface="楷体" panose="02010609060101010101" pitchFamily="49" charset="-122"/>
                <a:sym typeface="+mn-ea"/>
              </a:rPr>
              <a:t>二）以教育设施、医疗卫生设施、养老服务设施和其他公益设施以外的不动产、动产或者财产权利设立担保物权。</a:t>
            </a:r>
            <a:endParaRPr lang="zh-CN" altLang="en-US" sz="2400">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pPr fontAlgn="auto">
              <a:lnSpc>
                <a:spcPts val="3780"/>
              </a:lnSpc>
            </a:pPr>
            <a:r>
              <a:rPr lang="zh-CN" altLang="en-US" sz="2400">
                <a:latin typeface="楷体" panose="02010609060101010101" pitchFamily="49" charset="-122"/>
                <a:ea typeface="楷体" panose="02010609060101010101" pitchFamily="49" charset="-122"/>
                <a:sym typeface="+mn-ea"/>
              </a:rPr>
              <a:t>（三）</a:t>
            </a:r>
            <a:r>
              <a:rPr lang="zh-CN" altLang="en-US" sz="2400">
                <a:solidFill>
                  <a:schemeClr val="tx1"/>
                </a:solidFill>
                <a:latin typeface="楷体" panose="02010609060101010101" pitchFamily="49" charset="-122"/>
                <a:ea typeface="楷体" panose="02010609060101010101" pitchFamily="49" charset="-122"/>
                <a:sym typeface="+mn-ea"/>
              </a:rPr>
              <a:t>登记为营利法人的学校、幼儿园、医疗机构、养老机构等提供担保，当事人以其不具有担保资格为由主张担保合同无效的，人民法院不予支持。</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sym typeface="+mn-ea"/>
            </a:endParaRP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479425"/>
            <a:ext cx="10654030" cy="4749165"/>
          </a:xfrm>
          <a:prstGeom prst="rect">
            <a:avLst/>
          </a:prstGeom>
          <a:noFill/>
        </p:spPr>
        <p:txBody>
          <a:bodyPr wrap="square" rtlCol="0">
            <a:spAutoFit/>
          </a:bodyPr>
          <a:p>
            <a:r>
              <a:rPr lang="zh-CN" altLang="en-US" sz="3600">
                <a:solidFill>
                  <a:srgbClr val="C00000"/>
                </a:solidFill>
              </a:rPr>
              <a:t>亮点四：明确抵押人可以转让抵押财产</a:t>
            </a:r>
            <a:endParaRPr lang="zh-CN" altLang="en-US" sz="3600">
              <a:solidFill>
                <a:srgbClr val="C00000"/>
              </a:solidFill>
            </a:endParaRPr>
          </a:p>
          <a:p>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a:t>
            </a:r>
            <a:endParaRPr lang="zh-CN" altLang="en-US" sz="20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0" fontAlgn="auto">
              <a:lnSpc>
                <a:spcPts val="3160"/>
              </a:lnSpc>
            </a:pPr>
            <a:r>
              <a:rPr lang="en-US" altLang="zh-CN" sz="2000" dirty="0">
                <a:latin typeface="微软雅黑" panose="020B0503020204020204" charset="-122"/>
                <a:ea typeface="微软雅黑" panose="020B0503020204020204" charset="-122"/>
                <a:sym typeface="+mn-ea"/>
              </a:rPr>
              <a:t>     </a:t>
            </a:r>
            <a:r>
              <a:rPr lang="en-US" altLang="zh-CN" sz="2400" dirty="0">
                <a:latin typeface="微软雅黑" panose="020B0503020204020204" charset="-122"/>
                <a:ea typeface="微软雅黑" panose="020B0503020204020204" charset="-122"/>
                <a:sym typeface="+mn-ea"/>
              </a:rPr>
              <a:t> </a:t>
            </a:r>
            <a:r>
              <a:rPr lang="en-US" altLang="zh-CN" sz="2800" dirty="0">
                <a:latin typeface="微软雅黑" panose="020B0503020204020204" charset="-122"/>
                <a:ea typeface="微软雅黑" panose="020B0503020204020204" charset="-122"/>
                <a:sym typeface="+mn-ea"/>
              </a:rPr>
              <a:t> </a:t>
            </a:r>
            <a:r>
              <a:rPr lang="zh-CN" altLang="en-US" sz="2800" dirty="0">
                <a:latin typeface="微软雅黑" panose="020B0503020204020204" charset="-122"/>
                <a:ea typeface="微软雅黑" panose="020B0503020204020204" charset="-122"/>
                <a:sym typeface="+mn-ea"/>
              </a:rPr>
              <a:t>●</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《民法典》第四百零六条：“抵押期间，抵押人可以转让抵押财产。当事人另有约定的，按照其约定。抵押财产转让的，抵押权不受影响。</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0" fontAlgn="auto">
              <a:lnSpc>
                <a:spcPts val="3160"/>
              </a:lnSpc>
            </a:pPr>
            <a:r>
              <a:rPr lang="en-US" altLang="zh-CN" sz="28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抵押人转让抵押财产的，应当及时通知抵押权人。抵押权人能够证明抵押财产转让可能损害抵押权的，可以请求抵押人将转让所得的价款向抵押权人提前清偿债务或者提存。转让的价款超过债权数额的部分归抵押人所有，不足部分由债务人清偿。”</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0" fontAlgn="auto">
              <a:lnSpc>
                <a:spcPts val="3160"/>
              </a:lnSpc>
            </a:pPr>
            <a:r>
              <a:rPr lang="en-US" altLang="zh-CN" sz="2800" dirty="0">
                <a:latin typeface="微软雅黑" panose="020B0503020204020204" charset="-122"/>
                <a:ea typeface="微软雅黑" panose="020B0503020204020204" charset="-122"/>
                <a:sym typeface="+mn-ea"/>
              </a:rPr>
              <a:t>     </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2" name="文本框 1"/>
          <p:cNvSpPr txBox="1"/>
          <p:nvPr/>
        </p:nvSpPr>
        <p:spPr>
          <a:xfrm>
            <a:off x="758190" y="4940935"/>
            <a:ext cx="10546080" cy="829945"/>
          </a:xfrm>
          <a:prstGeom prst="rect">
            <a:avLst/>
          </a:prstGeom>
          <a:noFill/>
        </p:spPr>
        <p:txBody>
          <a:bodyPr wrap="none" rtlCol="0" anchor="t">
            <a:spAutoFit/>
          </a:bodyPr>
          <a:p>
            <a:r>
              <a:rPr lang="zh-CN" altLang="en-US" sz="2400">
                <a:solidFill>
                  <a:schemeClr val="accent4"/>
                </a:solidFill>
                <a:latin typeface="楷体" panose="02010609060101010101" pitchFamily="49" charset="-122"/>
                <a:ea typeface="楷体" panose="02010609060101010101" pitchFamily="49" charset="-122"/>
                <a:cs typeface="楷体" panose="02010609060101010101" pitchFamily="49" charset="-122"/>
                <a:sym typeface="+mn-ea"/>
              </a:rPr>
              <a:t>《民法典》施行前已经办理抵押登记的不动产，抵押期间转让的，未经抵押权</a:t>
            </a:r>
            <a:endParaRPr lang="zh-CN" altLang="en-US" sz="2400">
              <a:solidFill>
                <a:schemeClr val="accent4"/>
              </a:solidFill>
              <a:latin typeface="楷体" panose="02010609060101010101" pitchFamily="49" charset="-122"/>
              <a:ea typeface="楷体" panose="02010609060101010101" pitchFamily="49" charset="-122"/>
              <a:cs typeface="楷体" panose="02010609060101010101" pitchFamily="49" charset="-122"/>
              <a:sym typeface="+mn-ea"/>
            </a:endParaRPr>
          </a:p>
          <a:p>
            <a:r>
              <a:rPr lang="zh-CN" altLang="en-US" sz="2400">
                <a:solidFill>
                  <a:schemeClr val="accent4"/>
                </a:solidFill>
                <a:latin typeface="楷体" panose="02010609060101010101" pitchFamily="49" charset="-122"/>
                <a:ea typeface="楷体" panose="02010609060101010101" pitchFamily="49" charset="-122"/>
                <a:cs typeface="楷体" panose="02010609060101010101" pitchFamily="49" charset="-122"/>
                <a:sym typeface="+mn-ea"/>
              </a:rPr>
              <a:t>人同意，不予办理转移登记。</a:t>
            </a:r>
            <a:endParaRPr lang="zh-CN" altLang="en-US" sz="2400">
              <a:solidFill>
                <a:schemeClr val="accent4"/>
              </a:solidFill>
              <a:latin typeface="楷体" panose="02010609060101010101" pitchFamily="49" charset="-122"/>
              <a:ea typeface="楷体" panose="02010609060101010101" pitchFamily="49" charset="-122"/>
              <a:cs typeface="楷体" panose="02010609060101010101" pitchFamily="49" charset="-122"/>
              <a:sym typeface="+mn-ea"/>
            </a:endParaRP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89635" y="1167130"/>
            <a:ext cx="10654030" cy="4954270"/>
          </a:xfrm>
          <a:prstGeom prst="rect">
            <a:avLst/>
          </a:prstGeom>
          <a:noFill/>
        </p:spPr>
        <p:txBody>
          <a:bodyPr wrap="square" rtlCol="0">
            <a:spAutoFit/>
          </a:bodyPr>
          <a:p>
            <a:r>
              <a:rPr lang="zh-CN" altLang="en-US" sz="3600">
                <a:solidFill>
                  <a:srgbClr val="C00000"/>
                </a:solidFill>
              </a:rPr>
              <a:t>亮点五：进一步明确了预告登记的适用范围</a:t>
            </a:r>
            <a:endParaRPr lang="zh-CN" altLang="en-US" sz="3600">
              <a:solidFill>
                <a:srgbClr val="C00000"/>
              </a:solidFill>
            </a:endParaRPr>
          </a:p>
          <a:p>
            <a:endParaRPr lang="zh-CN" altLang="en-US" sz="2800">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a:solidFill>
                  <a:schemeClr val="accent1"/>
                </a:solidFill>
                <a:latin typeface="楷体" panose="02010609060101010101" pitchFamily="49" charset="-122"/>
                <a:ea typeface="楷体" panose="02010609060101010101" pitchFamily="49" charset="-122"/>
                <a:cs typeface="楷体" panose="02010609060101010101" pitchFamily="49" charset="-122"/>
              </a:rPr>
              <a:t>（一）、明确了预告登记不仅适用于房屋买卖，也可以适用于建设用地使用权转让合同、抵押合同、居住权合同等不动产物权合同。</a:t>
            </a:r>
            <a:endParaRPr lang="zh-CN" altLang="en-US" sz="2800">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法条对比：</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《民法典》第二百二十一条：“当事人签订买卖房屋的协议或者签订其他不动产物权的协议,为保障将来实现物权,按照约定可以向登记机构申请预告登记。”</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原《物权法》第二十条：“当事人签订买卖房屋或者其他不动产物权的协议，为保障将来实现物权，按照约定可以向登记机构申请预告登记。”</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1057910"/>
            <a:ext cx="10654030" cy="4399915"/>
          </a:xfrm>
          <a:prstGeom prst="rect">
            <a:avLst/>
          </a:prstGeom>
          <a:noFill/>
        </p:spPr>
        <p:txBody>
          <a:bodyPr wrap="square" rtlCol="0">
            <a:spAutoFit/>
          </a:bodyPr>
          <a:p>
            <a:r>
              <a:rPr lang="zh-CN" altLang="en-US" sz="2800">
                <a:solidFill>
                  <a:srgbClr val="C00000"/>
                </a:solidFill>
                <a:latin typeface="楷体" panose="02010609060101010101" pitchFamily="49" charset="-122"/>
                <a:ea typeface="楷体" panose="02010609060101010101" pitchFamily="49" charset="-122"/>
              </a:rPr>
              <a:t>（二）、关于办理抵押预告登记后，还没有办理正式抵押登记的情况下，预告登记的权利人是否享有优先受偿权的问题。</a:t>
            </a:r>
            <a:endParaRPr lang="zh-CN" altLang="en-US" sz="2800">
              <a:solidFill>
                <a:srgbClr val="C00000"/>
              </a:solidFill>
              <a:latin typeface="楷体" panose="02010609060101010101" pitchFamily="49" charset="-122"/>
              <a:ea typeface="楷体" panose="02010609060101010101" pitchFamily="49" charset="-122"/>
            </a:endParaRPr>
          </a:p>
          <a:p>
            <a:pPr indent="720090" fontAlgn="auto"/>
            <a:r>
              <a:rPr lang="zh-CN" altLang="en-US" sz="2800">
                <a:solidFill>
                  <a:schemeClr val="tx1"/>
                </a:solidFill>
                <a:latin typeface="楷体" panose="02010609060101010101" pitchFamily="49" charset="-122"/>
                <a:ea typeface="楷体" panose="02010609060101010101" pitchFamily="49" charset="-122"/>
              </a:rPr>
              <a:t>《最高人民法院关于适用〈中华人民共和国民法典〉有关担保制度的解释》第五十二条规定：当事人办理抵押预告登记后，预告登记权利人请求就抵押财产优先受偿，经审查已经办理建筑物所有权首次登记，且不存在预告登记失效等情形的，人民法院应予支持，并应当认定抵押权自预告登记之日起设立。当事人办理了抵押预告登记，抵押人破产，经审查抵押财产属于破产财产，预告登记权利人主张就抵押财产优先受偿的，人民法院应当在受理破产申请时抵押财产的价值范围内予以支持。</a:t>
            </a:r>
            <a:endParaRPr lang="zh-CN" altLang="en-US" sz="2800">
              <a:solidFill>
                <a:schemeClr val="tx1"/>
              </a:solidFill>
              <a:latin typeface="楷体" panose="02010609060101010101" pitchFamily="49" charset="-122"/>
              <a:ea typeface="楷体" panose="02010609060101010101" pitchFamily="49"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custDataLst>
              <p:tags r:id="rId1"/>
            </p:custDataLst>
          </p:nvPr>
        </p:nvSpPr>
        <p:spPr/>
        <p:txBody>
          <a:bodyPr/>
          <a:lstStyle/>
          <a:p>
            <a:r>
              <a:rPr lang="zh-CN" altLang="en-US" dirty="0"/>
              <a:t>合同篇</a:t>
            </a:r>
            <a:endParaRPr lang="zh-CN" altLang="en-US" dirty="0"/>
          </a:p>
        </p:txBody>
      </p:sp>
      <p:sp>
        <p:nvSpPr>
          <p:cNvPr id="11" name="文本占位符 10"/>
          <p:cNvSpPr>
            <a:spLocks noGrp="1"/>
          </p:cNvSpPr>
          <p:nvPr>
            <p:ph type="body" idx="1"/>
            <p:custDataLst>
              <p:tags r:id="rId2"/>
            </p:custDataLst>
          </p:nvPr>
        </p:nvSpPr>
        <p:spPr/>
        <p:txBody>
          <a:bodyPr/>
          <a:lstStyle/>
          <a:p>
            <a:r>
              <a:rPr lang="zh-CN" altLang="en-US" sz="2800" b="1" dirty="0">
                <a:latin typeface="微软雅黑" panose="020B0503020204020204" charset="-122"/>
                <a:ea typeface="微软雅黑" panose="020B0503020204020204" charset="-122"/>
              </a:rPr>
              <a:t>●</a:t>
            </a:r>
            <a:r>
              <a:rPr lang="zh-CN" altLang="en-US" sz="2800" b="1" dirty="0"/>
              <a:t>本编调整因合同产生的民事关系。</a:t>
            </a:r>
            <a:endParaRPr lang="zh-CN" altLang="en-US" sz="2800" b="1" dirty="0"/>
          </a:p>
        </p:txBody>
      </p:sp>
      <p:sp>
        <p:nvSpPr>
          <p:cNvPr id="15" name="文本框 14"/>
          <p:cNvSpPr txBox="1"/>
          <p:nvPr>
            <p:custDataLst>
              <p:tags r:id="rId3"/>
            </p:custDataLst>
          </p:nvPr>
        </p:nvSpPr>
        <p:spPr>
          <a:xfrm>
            <a:off x="3934957" y="2143024"/>
            <a:ext cx="4347483" cy="584775"/>
          </a:xfrm>
          <a:prstGeom prst="rect">
            <a:avLst/>
          </a:prstGeom>
          <a:solidFill>
            <a:schemeClr val="accent1"/>
          </a:solidFill>
          <a:ln>
            <a:solidFill>
              <a:schemeClr val="accent1"/>
            </a:solidFill>
          </a:ln>
        </p:spPr>
        <p:txBody>
          <a:bodyPr wrap="square" lIns="91440" tIns="45720" rIns="91440" bIns="45720" rtlCol="0">
            <a:normAutofit fontScale="90000"/>
          </a:bodyPr>
          <a:lstStyle/>
          <a:p>
            <a:pPr algn="ctr"/>
            <a:r>
              <a:rPr lang="zh-CN" altLang="en-US" sz="3200" dirty="0">
                <a:solidFill>
                  <a:schemeClr val="bg1"/>
                </a:solidFill>
                <a:latin typeface="汉仪尚巍手书W" panose="00020600040101010101" pitchFamily="18" charset="-122"/>
                <a:ea typeface="汉仪尚巍手书W" panose="00020600040101010101" pitchFamily="18" charset="-122"/>
                <a:sym typeface="Arial" panose="020B0604020202020204" pitchFamily="34" charset="0"/>
              </a:rPr>
              <a:t>第一部分</a:t>
            </a:r>
            <a:endParaRPr lang="zh-CN" altLang="en-US" sz="3200" dirty="0">
              <a:solidFill>
                <a:schemeClr val="bg1"/>
              </a:solidFill>
              <a:latin typeface="汉仪尚巍手书W" panose="00020600040101010101" pitchFamily="18" charset="-122"/>
              <a:ea typeface="汉仪尚巍手书W" panose="00020600040101010101" pitchFamily="18" charset="-122"/>
              <a:sym typeface="Arial" panose="020B0604020202020204" pitchFamily="34" charset="0"/>
            </a:endParaRPr>
          </a:p>
        </p:txBody>
      </p:sp>
    </p:spTree>
    <p:custDataLst>
      <p:tags r:id="rId4"/>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68985" y="688975"/>
            <a:ext cx="10654030" cy="5815965"/>
          </a:xfrm>
          <a:prstGeom prst="rect">
            <a:avLst/>
          </a:prstGeom>
          <a:noFill/>
        </p:spPr>
        <p:txBody>
          <a:bodyPr wrap="square" rtlCol="0">
            <a:spAutoFit/>
          </a:bodyPr>
          <a:p>
            <a:r>
              <a:rPr lang="zh-CN" altLang="en-US" sz="3600">
                <a:solidFill>
                  <a:srgbClr val="C00000"/>
                </a:solidFill>
              </a:rPr>
              <a:t>亮点六：明确了流押、流质条款的效力</a:t>
            </a:r>
            <a:endParaRPr lang="zh-CN" altLang="en-US" sz="3600">
              <a:solidFill>
                <a:srgbClr val="C00000"/>
              </a:solidFill>
            </a:endParaRPr>
          </a:p>
          <a:p>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相关法条对比：</a:t>
            </a:r>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dirty="0">
                <a:latin typeface="微软雅黑" panose="020B0503020204020204" charset="-122"/>
                <a:ea typeface="微软雅黑" panose="020B0503020204020204" charset="-122"/>
                <a:sym typeface="+mn-ea"/>
              </a:rPr>
              <a:t>●</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物权法第186条：抵押权人在债务履行期届满前，</a:t>
            </a:r>
            <a:r>
              <a:rPr lang="zh-CN" altLang="en-US" sz="2800">
                <a:solidFill>
                  <a:schemeClr val="accent2"/>
                </a:solidFill>
                <a:latin typeface="楷体" panose="02010609060101010101" pitchFamily="49" charset="-122"/>
                <a:ea typeface="楷体" panose="02010609060101010101" pitchFamily="49" charset="-122"/>
                <a:cs typeface="楷体" panose="02010609060101010101" pitchFamily="49" charset="-122"/>
              </a:rPr>
              <a:t>不得与抵押人约定债务人不履行到期债务时抵押财产归债权人所有</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dirty="0">
                <a:latin typeface="微软雅黑" panose="020B0503020204020204" charset="-122"/>
                <a:ea typeface="微软雅黑" panose="020B0503020204020204" charset="-122"/>
                <a:sym typeface="+mn-ea"/>
              </a:rPr>
              <a:t>●</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物权法第211条：质权人在债务履行期届满前，</a:t>
            </a:r>
            <a:r>
              <a:rPr lang="zh-CN" altLang="en-US" sz="2800">
                <a:solidFill>
                  <a:schemeClr val="accent2"/>
                </a:solidFill>
                <a:latin typeface="楷体" panose="02010609060101010101" pitchFamily="49" charset="-122"/>
                <a:ea typeface="楷体" panose="02010609060101010101" pitchFamily="49" charset="-122"/>
                <a:cs typeface="楷体" panose="02010609060101010101" pitchFamily="49" charset="-122"/>
              </a:rPr>
              <a:t>不得与出质人约定债务人不履行到期债务时质押财产归债权人所有</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dirty="0">
                <a:latin typeface="微软雅黑" panose="020B0503020204020204" charset="-122"/>
                <a:ea typeface="微软雅黑" panose="020B0503020204020204" charset="-122"/>
                <a:sym typeface="+mn-ea"/>
              </a:rPr>
              <a:t>●</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民法典第401条：抵押权人在债务履行期限届满前,与抵押人约定债务人不履行到期债务时抵押财产归债权人所有的,</a:t>
            </a:r>
            <a:r>
              <a:rPr lang="zh-CN" altLang="en-US" sz="2800">
                <a:solidFill>
                  <a:schemeClr val="accent2"/>
                </a:solidFill>
                <a:latin typeface="楷体" panose="02010609060101010101" pitchFamily="49" charset="-122"/>
                <a:ea typeface="楷体" panose="02010609060101010101" pitchFamily="49" charset="-122"/>
                <a:cs typeface="楷体" panose="02010609060101010101" pitchFamily="49" charset="-122"/>
              </a:rPr>
              <a:t>只能依法就抵押财产优先受偿。</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dirty="0">
                <a:latin typeface="微软雅黑" panose="020B0503020204020204" charset="-122"/>
                <a:ea typeface="微软雅黑" panose="020B0503020204020204" charset="-122"/>
                <a:sym typeface="+mn-ea"/>
              </a:rPr>
              <a:t>●</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民法典第428条：质权人在债务履行期限届满前,与出质人约定债务人不履行到期债务时质押财产归债权人所有的,</a:t>
            </a:r>
            <a:r>
              <a:rPr lang="zh-CN" altLang="en-US" sz="2800">
                <a:solidFill>
                  <a:schemeClr val="accent2"/>
                </a:solidFill>
                <a:latin typeface="楷体" panose="02010609060101010101" pitchFamily="49" charset="-122"/>
                <a:ea typeface="楷体" panose="02010609060101010101" pitchFamily="49" charset="-122"/>
                <a:cs typeface="楷体" panose="02010609060101010101" pitchFamily="49" charset="-122"/>
              </a:rPr>
              <a:t>只能依法就质押财产优先受偿。</a:t>
            </a:r>
            <a:endParaRPr lang="zh-CN" altLang="en-US" sz="2800">
              <a:solidFill>
                <a:schemeClr val="accent2"/>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265260" y="2307771"/>
            <a:ext cx="9660207" cy="1282896"/>
          </a:xfrm>
        </p:spPr>
        <p:txBody>
          <a:bodyPr/>
          <a:lstStyle/>
          <a:p>
            <a:r>
              <a:rPr lang="zh-CN" altLang="en-US" dirty="0"/>
              <a:t>感谢观看</a:t>
            </a:r>
            <a:endParaRPr lang="zh-CN" altLang="en-US" dirty="0"/>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394970"/>
            <a:ext cx="10654030" cy="5569585"/>
          </a:xfrm>
          <a:prstGeom prst="rect">
            <a:avLst/>
          </a:prstGeom>
          <a:noFill/>
        </p:spPr>
        <p:txBody>
          <a:bodyPr wrap="square" rtlCol="0">
            <a:spAutoFit/>
          </a:bodyPr>
          <a:p>
            <a:r>
              <a:rPr lang="zh-CN" altLang="en-US" sz="3200">
                <a:solidFill>
                  <a:srgbClr val="C00000"/>
                </a:solidFill>
              </a:rPr>
              <a:t>亮点一：优化对格式条款之规制</a:t>
            </a:r>
            <a:endParaRPr lang="zh-CN" altLang="en-US" sz="3200">
              <a:solidFill>
                <a:srgbClr val="C00000"/>
              </a:solidFill>
            </a:endParaRPr>
          </a:p>
          <a:p>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a:t>
            </a:r>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en-US" altLang="zh-CN" sz="2800" dirty="0">
                <a:latin typeface="微软雅黑" panose="020B0503020204020204" charset="-122"/>
                <a:ea typeface="微软雅黑" panose="020B0503020204020204" charset="-122"/>
                <a:sym typeface="+mn-ea"/>
              </a:rPr>
              <a:t>    </a:t>
            </a:r>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《民法典》第四百九十六条　格式条款是当事人为了重复使用而预先拟定,并在订立合同时未与对方协商的条款。</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采用格式条款订立合同的,提供格式条款的一方应当</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遵循公平原则确定当事人之间的权利和义务,并</a:t>
            </a:r>
            <a:r>
              <a:rPr lang="zh-CN" altLang="en-US" sz="2400">
                <a:solidFill>
                  <a:srgbClr val="FF0000"/>
                </a:solidFill>
                <a:latin typeface="楷体" panose="02010609060101010101" pitchFamily="49" charset="-122"/>
                <a:ea typeface="楷体" panose="02010609060101010101" pitchFamily="49" charset="-122"/>
                <a:cs typeface="楷体" panose="02010609060101010101" pitchFamily="49" charset="-122"/>
              </a:rPr>
              <a:t>采取合理的方式</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提示对方注意免除或者减轻其责任等与</a:t>
            </a:r>
            <a:r>
              <a:rPr lang="zh-CN" altLang="en-US" sz="2400">
                <a:solidFill>
                  <a:srgbClr val="FF0000"/>
                </a:solidFill>
                <a:latin typeface="楷体" panose="02010609060101010101" pitchFamily="49" charset="-122"/>
                <a:ea typeface="楷体" panose="02010609060101010101" pitchFamily="49" charset="-122"/>
                <a:cs typeface="楷体" panose="02010609060101010101" pitchFamily="49" charset="-122"/>
              </a:rPr>
              <a:t>对方有重大利害关系</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的条款,按照对方的要求,对该条款予以说明。提供格式条款的一方未履行提示或者说明义务,致使对方没有注意或者理解与其有重大利害关系的条款的,</a:t>
            </a:r>
            <a:r>
              <a:rPr lang="zh-CN" altLang="en-US" sz="2400">
                <a:solidFill>
                  <a:srgbClr val="FF0000"/>
                </a:solidFill>
                <a:latin typeface="楷体" panose="02010609060101010101" pitchFamily="49" charset="-122"/>
                <a:ea typeface="楷体" panose="02010609060101010101" pitchFamily="49" charset="-122"/>
                <a:cs typeface="楷体" panose="02010609060101010101" pitchFamily="49" charset="-122"/>
              </a:rPr>
              <a:t>对方可以主张该条款不成为合同的内容</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dirty="0">
                <a:latin typeface="微软雅黑" panose="020B0503020204020204" charset="-122"/>
                <a:ea typeface="微软雅黑" panose="020B0503020204020204" charset="-122"/>
                <a:sym typeface="+mn-ea"/>
              </a:rPr>
              <a:t>     </a:t>
            </a:r>
            <a:endParaRPr lang="en-US" altLang="zh-CN" sz="2400" dirty="0">
              <a:latin typeface="微软雅黑" panose="020B0503020204020204" charset="-122"/>
              <a:ea typeface="微软雅黑" panose="020B0503020204020204" charset="-122"/>
              <a:sym typeface="+mn-ea"/>
            </a:endParaRPr>
          </a:p>
          <a:p>
            <a:r>
              <a:rPr lang="en-US" altLang="zh-CN" sz="2400" dirty="0">
                <a:latin typeface="微软雅黑" panose="020B0503020204020204" charset="-122"/>
                <a:ea typeface="微软雅黑" panose="020B0503020204020204" charset="-122"/>
                <a:sym typeface="+mn-ea"/>
              </a:rPr>
              <a:t>  </a:t>
            </a:r>
            <a:r>
              <a:rPr lang="zh-CN" altLang="en-US" sz="2400" dirty="0">
                <a:latin typeface="微软雅黑" panose="020B0503020204020204" charset="-122"/>
                <a:ea typeface="微软雅黑" panose="020B0503020204020204" charset="-122"/>
                <a:sym typeface="+mn-ea"/>
              </a:rPr>
              <a:t>●</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《民法典》第四百九十八条　对格式条款的理解发生争议的,应当按照通常理解予以解释。对格式条款有两种以上解释的,应当作出不利于提供格式条款一方的解释。格式条款和非格式条款不一致的,应当采用非格式条款。</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380365"/>
            <a:ext cx="10654030" cy="4547235"/>
          </a:xfrm>
          <a:prstGeom prst="rect">
            <a:avLst/>
          </a:prstGeom>
          <a:noFill/>
        </p:spPr>
        <p:txBody>
          <a:bodyPr wrap="square" rtlCol="0">
            <a:spAutoFit/>
          </a:bodyPr>
          <a:p>
            <a:r>
              <a:rPr lang="zh-CN" altLang="en-US" sz="3200">
                <a:solidFill>
                  <a:srgbClr val="C00000"/>
                </a:solidFill>
              </a:rPr>
              <a:t>亮点二：确认未生效合同中履行报批义务条款及相关条款的法律效力</a:t>
            </a:r>
            <a:endParaRPr lang="zh-CN" altLang="en-US" sz="3200">
              <a:solidFill>
                <a:srgbClr val="C00000"/>
              </a:solidFill>
            </a:endParaRPr>
          </a:p>
          <a:p>
            <a:endParaRPr lang="zh-CN" altLang="en-US" sz="2400" b="1">
              <a:solidFill>
                <a:srgbClr val="C00000"/>
              </a:solidFill>
              <a:latin typeface="楷体" panose="02010609060101010101" pitchFamily="49" charset="-122"/>
              <a:ea typeface="楷体" panose="02010609060101010101" pitchFamily="49" charset="-122"/>
            </a:endParaRPr>
          </a:p>
          <a:p>
            <a:pPr>
              <a:lnSpc>
                <a:spcPct val="120000"/>
              </a:lnSpc>
            </a:pPr>
            <a:r>
              <a:rPr lang="zh-CN" altLang="en-US" sz="2800" b="1">
                <a:solidFill>
                  <a:srgbClr val="C00000"/>
                </a:solidFill>
                <a:latin typeface="楷体" panose="02010609060101010101" pitchFamily="49" charset="-122"/>
                <a:ea typeface="楷体" panose="02010609060101010101" pitchFamily="49" charset="-122"/>
              </a:rPr>
              <a:t>相关法条：</a:t>
            </a:r>
            <a:endParaRPr lang="zh-CN" altLang="en-US" sz="2800" b="1">
              <a:solidFill>
                <a:srgbClr val="C00000"/>
              </a:solidFill>
              <a:latin typeface="楷体" panose="02010609060101010101" pitchFamily="49" charset="-122"/>
              <a:ea typeface="楷体" panose="02010609060101010101" pitchFamily="49" charset="-122"/>
            </a:endParaRPr>
          </a:p>
          <a:p>
            <a:pPr>
              <a:lnSpc>
                <a:spcPct val="120000"/>
              </a:lnSpc>
            </a:pPr>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五百零二条规定：“依法成立的合同,自成立时生效,但是法律另有规定或者当事人另有约定的除外。依照法律、行政法规的规定,合同应当办理批准等手续的,依照其规定。未办理批准等手续影响合同生效的,不影响合同中履行报批等义务条款以及相关条款的效力。应当办理申请批准等手续的当事人未履行义务的,对方可以请求其承担违反该义务的责任。”</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381000"/>
            <a:ext cx="10654030" cy="5507990"/>
          </a:xfrm>
          <a:prstGeom prst="rect">
            <a:avLst/>
          </a:prstGeom>
          <a:noFill/>
        </p:spPr>
        <p:txBody>
          <a:bodyPr wrap="square" rtlCol="0">
            <a:spAutoFit/>
          </a:bodyPr>
          <a:p>
            <a:r>
              <a:rPr lang="zh-CN" altLang="en-US" sz="3200">
                <a:solidFill>
                  <a:srgbClr val="C00000"/>
                </a:solidFill>
              </a:rPr>
              <a:t>亮点三：新增规定：以持续履行的债务为内容的不定期合同，当事人享有任意解除权</a:t>
            </a:r>
            <a:endParaRPr lang="zh-CN" altLang="en-US" sz="3200">
              <a:solidFill>
                <a:srgbClr val="C00000"/>
              </a:solidFill>
            </a:endParaRPr>
          </a:p>
          <a:p>
            <a:endParaRPr lang="zh-CN" altLang="en-US" sz="2400" b="1">
              <a:solidFill>
                <a:srgbClr val="C00000"/>
              </a:solidFill>
              <a:latin typeface="楷体" panose="02010609060101010101" pitchFamily="49" charset="-122"/>
              <a:ea typeface="楷体" panose="02010609060101010101" pitchFamily="49" charset="-122"/>
              <a:sym typeface="+mn-ea"/>
            </a:endParaRPr>
          </a:p>
          <a:p>
            <a:r>
              <a:rPr lang="zh-CN" altLang="en-US" sz="2400" b="1">
                <a:solidFill>
                  <a:srgbClr val="C00000"/>
                </a:solidFill>
                <a:latin typeface="楷体" panose="02010609060101010101" pitchFamily="49" charset="-122"/>
                <a:ea typeface="楷体" panose="02010609060101010101" pitchFamily="49" charset="-122"/>
                <a:sym typeface="+mn-ea"/>
              </a:rPr>
              <a:t>相关法条：</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《民法典》第五百六十三条　有下列情形之一的,当事人可以解除合同:</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(一)因不可抗力致使不能实现合同目的;</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(二)在履行期限届满前,当事人一方明确表示或者以自己的行为表明不履行主要债务;</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(三)当事人一方迟延履行主要债务,经催告后在合理期限内仍未履行;</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(四)当事人一方迟延履行债务或者有其他违约行为致使不能实现合同目的;</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(五)法律规定的其他情形。</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以持续履行的债务为内容的不定期合同,当事人可以随时解除合同,但是应当在合理期限之前通知对方。</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1087120"/>
            <a:ext cx="10654030" cy="3230245"/>
          </a:xfrm>
          <a:prstGeom prst="rect">
            <a:avLst/>
          </a:prstGeom>
          <a:noFill/>
        </p:spPr>
        <p:txBody>
          <a:bodyPr wrap="square" rtlCol="0">
            <a:spAutoFit/>
          </a:bodyPr>
          <a:p>
            <a:r>
              <a:rPr lang="zh-CN" altLang="en-US" sz="3600">
                <a:solidFill>
                  <a:srgbClr val="C00000"/>
                </a:solidFill>
              </a:rPr>
              <a:t>亮点四：明确了合同解除权的行使期限</a:t>
            </a:r>
            <a:endParaRPr lang="zh-CN" altLang="en-US" sz="3600">
              <a:solidFill>
                <a:srgbClr val="C00000"/>
              </a:solidFill>
            </a:endParaRPr>
          </a:p>
          <a:p>
            <a:endParaRPr lang="zh-CN" altLang="en-US" sz="2400" b="1">
              <a:solidFill>
                <a:srgbClr val="C00000"/>
              </a:solidFill>
              <a:latin typeface="楷体" panose="02010609060101010101" pitchFamily="49" charset="-122"/>
              <a:ea typeface="楷体" panose="02010609060101010101" pitchFamily="49" charset="-122"/>
            </a:endParaRPr>
          </a:p>
          <a:p>
            <a:r>
              <a:rPr lang="zh-CN" altLang="en-US" sz="2400" b="1">
                <a:solidFill>
                  <a:srgbClr val="C00000"/>
                </a:solidFill>
                <a:latin typeface="楷体" panose="02010609060101010101" pitchFamily="49" charset="-122"/>
                <a:ea typeface="楷体" panose="02010609060101010101" pitchFamily="49" charset="-122"/>
              </a:rPr>
              <a:t>相关法条：</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第五百六十四条　法律规定或者当事人约定解除权行使期限,期限届满当事人不行使的,该权利消灭。</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4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法律没有规定或者当事人没有约定解除权行使期限,自解除权人知道或者应当知道解除事由之日起一年内不行使,或者经对方催告后在合理期限内不行使的,该权利消灭。</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75665" y="1057910"/>
            <a:ext cx="10654030" cy="3599815"/>
          </a:xfrm>
          <a:prstGeom prst="rect">
            <a:avLst/>
          </a:prstGeom>
          <a:noFill/>
        </p:spPr>
        <p:txBody>
          <a:bodyPr wrap="square" rtlCol="0">
            <a:spAutoFit/>
          </a:bodyPr>
          <a:p>
            <a:r>
              <a:rPr lang="zh-CN" altLang="en-US" sz="3600">
                <a:solidFill>
                  <a:srgbClr val="C00000"/>
                </a:solidFill>
              </a:rPr>
              <a:t>亮点五：明确禁止高利放贷</a:t>
            </a:r>
            <a:endParaRPr lang="zh-CN" altLang="en-US" sz="3600">
              <a:solidFill>
                <a:srgbClr val="C00000"/>
              </a:solidFill>
            </a:endParaRPr>
          </a:p>
          <a:p>
            <a:endParaRPr lang="zh-CN" altLang="en-US" sz="2400" b="1">
              <a:solidFill>
                <a:srgbClr val="C00000"/>
              </a:solidFill>
              <a:latin typeface="楷体" panose="02010609060101010101" pitchFamily="49" charset="-122"/>
              <a:ea typeface="楷体" panose="02010609060101010101" pitchFamily="49" charset="-122"/>
            </a:endParaRPr>
          </a:p>
          <a:p>
            <a:r>
              <a:rPr lang="en-US" altLang="zh-CN" sz="2400" b="1">
                <a:solidFill>
                  <a:srgbClr val="C00000"/>
                </a:solidFill>
                <a:latin typeface="楷体" panose="02010609060101010101" pitchFamily="49" charset="-122"/>
                <a:ea typeface="楷体" panose="02010609060101010101" pitchFamily="49" charset="-122"/>
              </a:rPr>
              <a:t>     </a:t>
            </a:r>
            <a:r>
              <a:rPr lang="zh-CN" altLang="en-US" sz="2400" b="1">
                <a:solidFill>
                  <a:srgbClr val="C00000"/>
                </a:solidFill>
                <a:latin typeface="楷体" panose="02010609060101010101" pitchFamily="49" charset="-122"/>
                <a:ea typeface="楷体" panose="02010609060101010101" pitchFamily="49" charset="-122"/>
              </a:rPr>
              <a:t>相关法条：</a:t>
            </a:r>
            <a:endParaRPr lang="zh-CN" altLang="en-US" sz="2400" b="1">
              <a:solidFill>
                <a:srgbClr val="C00000"/>
              </a:solidFill>
              <a:latin typeface="楷体" panose="02010609060101010101" pitchFamily="49" charset="-122"/>
              <a:ea typeface="楷体" panose="02010609060101010101" pitchFamily="49" charset="-122"/>
            </a:endParaRPr>
          </a:p>
          <a:p>
            <a:r>
              <a:rPr lang="zh-CN" altLang="en-US" sz="2400" b="1">
                <a:solidFill>
                  <a:srgbClr val="C00000"/>
                </a:solidFill>
                <a:latin typeface="楷体" panose="02010609060101010101" pitchFamily="49" charset="-122"/>
                <a:ea typeface="楷体" panose="02010609060101010101" pitchFamily="49" charset="-122"/>
              </a:rPr>
              <a:t> </a:t>
            </a:r>
            <a:r>
              <a:rPr lang="en-US" altLang="zh-CN" sz="2400" b="1">
                <a:solidFill>
                  <a:srgbClr val="C00000"/>
                </a:solidFill>
                <a:latin typeface="楷体" panose="02010609060101010101" pitchFamily="49" charset="-122"/>
                <a:ea typeface="楷体" panose="02010609060101010101" pitchFamily="49" charset="-122"/>
              </a:rPr>
              <a:t>    </a:t>
            </a:r>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第六百八十条　禁止高利放贷,借款的利率不得违反国家有关规定。</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借款合同对支付利息没有约定的,视为没有利息。</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720090" fontAlgn="auto"/>
            <a:r>
              <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rPr>
              <a:t>借款合同对支付利息约定不明确,当事人不能达成补充协议的,按照当地或者当事人的交易方式、交易习惯、市场利率等因素确定利息;自然人之间借款的,视为没有利息。</a:t>
            </a:r>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indent="0" fontAlgn="auto"/>
            <a:endParaRPr lang="zh-CN" altLang="en-US" sz="24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61695" y="577850"/>
            <a:ext cx="10654030" cy="3784600"/>
          </a:xfrm>
          <a:prstGeom prst="rect">
            <a:avLst/>
          </a:prstGeom>
          <a:noFill/>
        </p:spPr>
        <p:txBody>
          <a:bodyPr wrap="square" rtlCol="0">
            <a:spAutoFit/>
          </a:bodyPr>
          <a:p>
            <a:r>
              <a:rPr lang="zh-CN" altLang="en-US" sz="3600">
                <a:solidFill>
                  <a:srgbClr val="C00000"/>
                </a:solidFill>
              </a:rPr>
              <a:t>亮点六：当事人约定不明情况下，对保证方式的推定由连带保证更改为一般保证</a:t>
            </a:r>
            <a:endParaRPr lang="zh-CN" altLang="en-US" sz="3600">
              <a:solidFill>
                <a:srgbClr val="C00000"/>
              </a:solidFill>
            </a:endParaRPr>
          </a:p>
          <a:p>
            <a:endPar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endParaRPr>
          </a:p>
          <a:p>
            <a:r>
              <a:rPr lang="zh-CN" altLang="en-US" sz="2800" b="1">
                <a:solidFill>
                  <a:schemeClr val="accent1"/>
                </a:solidFill>
                <a:latin typeface="楷体" panose="02010609060101010101" pitchFamily="49" charset="-122"/>
                <a:ea typeface="楷体" panose="02010609060101010101" pitchFamily="49" charset="-122"/>
                <a:cs typeface="楷体" panose="02010609060101010101" pitchFamily="49" charset="-122"/>
              </a:rPr>
              <a:t>相关法条：</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第六百八十六条　保证的方式包括一般保证和连带责任保证。</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a:p>
            <a:r>
              <a:rPr lang="en-US" altLang="zh-CN" sz="280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rPr>
              <a:t>当事人在保证合同中对保证方式没有约定或者约定不明确的,按照一般保证承担保证责任。</a:t>
            </a:r>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a:p>
            <a:endParaRPr lang="zh-CN" altLang="en-US" sz="280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7613_5*a*1"/>
  <p:tag name="KSO_WM_TEMPLATE_CATEGORY" val="custom"/>
  <p:tag name="KSO_WM_TEMPLATE_INDEX" val="20207613"/>
  <p:tag name="KSO_WM_UNIT_LAYERLEVEL" val="1"/>
  <p:tag name="KSO_WM_TAG_VERSION" val="1.0"/>
  <p:tag name="KSO_WM_BEAUTIFY_FLAG" val="#wm#"/>
  <p:tag name="KSO_WM_UNIT_ISCONTENTSTITLE" val="0"/>
  <p:tag name="KSO_WM_UNIT_ISNUMDGMTITLE" val="0"/>
  <p:tag name="KSO_WM_UNIT_NOCLEAR" val="0"/>
  <p:tag name="KSO_WM_UNIT_VALUE" val="21"/>
  <p:tag name="KSO_WM_UNIT_TYPE" val="a"/>
  <p:tag name="KSO_WM_UNIT_INDEX" val="1"/>
  <p:tag name="KSO_WM_UNIT_PRESET_TEXT" val="单击此处添加标题"/>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7613_5*b*1"/>
  <p:tag name="KSO_WM_TEMPLATE_CATEGORY" val="custom"/>
  <p:tag name="KSO_WM_TEMPLATE_INDEX" val="20207613"/>
  <p:tag name="KSO_WM_UNIT_LAYERLEVEL" val="1"/>
  <p:tag name="KSO_WM_TAG_VERSION" val="1.0"/>
  <p:tag name="KSO_WM_BEAUTIFY_FLAG" val="#wm#"/>
  <p:tag name="KSO_WM_UNIT_ISCONTENTSTITLE" val="0"/>
  <p:tag name="KSO_WM_UNIT_ISNUMDGMTITLE" val="0"/>
  <p:tag name="KSO_WM_UNIT_NOCLEAR" val="0"/>
  <p:tag name="KSO_WM_UNIT_VALUE" val="152"/>
  <p:tag name="KSO_WM_UNIT_TYPE" val="b"/>
  <p:tag name="KSO_WM_UNIT_INDEX" val="1"/>
  <p:tag name="KSO_WM_UNIT_PRESET_TEXT" val="您的内容打在这里，或者通过复制您的文本后，在此框中选择粘贴，并选择只保留文字。在此录入上述图表的综合描述说明，在此录入上述图表的综合描述说明，在此录入上述图表的综合描述说明。"/>
</p:tagLst>
</file>

<file path=ppt/tags/tag103.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custom20207613_5*e*1"/>
  <p:tag name="KSO_WM_TEMPLATE_CATEGORY" val="custom"/>
  <p:tag name="KSO_WM_TEMPLATE_INDEX" val="20207613"/>
  <p:tag name="KSO_WM_UNIT_LAYERLEVEL" val="1"/>
  <p:tag name="KSO_WM_TAG_VERSION" val="1.0"/>
  <p:tag name="KSO_WM_BEAUTIFY_FLAG" val="#wm#"/>
  <p:tag name="KSO_WM_UNIT_TYPE" val="e"/>
  <p:tag name="KSO_WM_UNIT_INDEX" val="1"/>
  <p:tag name="KSO_WM_UNIT_ISCONTENTSTITLE" val="0"/>
  <p:tag name="KSO_WM_UNIT_ISNUMDGMTITLE" val="0"/>
  <p:tag name="KSO_WM_UNIT_NOCLEAR" val="0"/>
  <p:tag name="KSO_WM_UNIT_VALUE" val="11"/>
  <p:tag name="KSO_WM_UNIT_PRESET_TEXT" val="第一部分"/>
</p:tagLst>
</file>

<file path=ppt/tags/tag104.xml><?xml version="1.0" encoding="utf-8"?>
<p:tagLst xmlns:p="http://schemas.openxmlformats.org/presentationml/2006/main">
  <p:tag name="KSO_WM_SLIDE_ID" val="custom20207613_5"/>
  <p:tag name="KSO_WM_TEMPLATE_SUBCATEGORY" val="0"/>
  <p:tag name="KSO_WM_TEMPLATE_MASTER_TYPE" val="0"/>
  <p:tag name="KSO_WM_TEMPLATE_COLOR_TYPE" val="1"/>
  <p:tag name="KSO_WM_SLIDE_ITEM_CNT" val="0"/>
  <p:tag name="KSO_WM_SLIDE_INDEX" val="5"/>
  <p:tag name="KSO_WM_TAG_VERSION" val="1.0"/>
  <p:tag name="KSO_WM_BEAUTIFY_FLAG" val="#wm#"/>
  <p:tag name="KSO_WM_TEMPLATE_CATEGORY" val="custom"/>
  <p:tag name="KSO_WM_TEMPLATE_INDEX" val="20207613"/>
  <p:tag name="KSO_WM_SLIDE_TYPE" val="sectionTitle"/>
  <p:tag name="KSO_WM_SLIDE_SUBTYPE" val="pureTxt"/>
  <p:tag name="KSO_WM_SLIDE_LAYOUT" val="a_b_e"/>
  <p:tag name="KSO_WM_SLIDE_LAYOUT_CNT" val="1_1_1"/>
</p:tagLst>
</file>

<file path=ppt/tags/tag105.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06.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07.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08.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09.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11.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12.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13.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7613_14*a*1"/>
  <p:tag name="KSO_WM_TEMPLATE_CATEGORY" val="custom"/>
  <p:tag name="KSO_WM_TEMPLATE_INDEX" val="20207613"/>
  <p:tag name="KSO_WM_UNIT_LAYERLEVEL" val="1"/>
  <p:tag name="KSO_WM_TAG_VERSION" val="1.0"/>
  <p:tag name="KSO_WM_BEAUTIFY_FLAG" val="#wm#"/>
  <p:tag name="KSO_WM_UNIT_ISCONTENTSTITLE" val="0"/>
  <p:tag name="KSO_WM_UNIT_ISNUMDGMTITLE" val="0"/>
  <p:tag name="KSO_WM_UNIT_NOCLEAR" val="1"/>
  <p:tag name="KSO_WM_UNIT_TYPE" val="a"/>
  <p:tag name="KSO_WM_UNIT_INDEX" val="1"/>
  <p:tag name="KSO_WM_UNIT_PRESET_TEXT" val="感谢观看下次再会"/>
</p:tagLst>
</file>

<file path=ppt/tags/tag115.xml><?xml version="1.0" encoding="utf-8"?>
<p:tagLst xmlns:p="http://schemas.openxmlformats.org/presentationml/2006/main">
  <p:tag name="KSO_WM_SLIDE_ID" val="custom20207613_14"/>
  <p:tag name="KSO_WM_TEMPLATE_SUBCATEGORY" val="0"/>
  <p:tag name="KSO_WM_TEMPLATE_MASTER_TYPE" val="0"/>
  <p:tag name="KSO_WM_TEMPLATE_COLOR_TYPE" val="1"/>
  <p:tag name="KSO_WM_SLIDE_ITEM_CNT" val="0"/>
  <p:tag name="KSO_WM_SLIDE_INDEX" val="14"/>
  <p:tag name="KSO_WM_TAG_VERSION" val="1.0"/>
  <p:tag name="KSO_WM_BEAUTIFY_FLAG" val="#wm#"/>
  <p:tag name="KSO_WM_TEMPLATE_CATEGORY" val="custom"/>
  <p:tag name="KSO_WM_TEMPLATE_INDEX" val="20207613"/>
  <p:tag name="KSO_WM_SLIDE_TYPE" val="endPage"/>
  <p:tag name="KSO_WM_SLIDE_SUBTYPE" val="pureTxt"/>
  <p:tag name="KSO_WM_SLIDE_LAYOUT" val="a_b"/>
  <p:tag name="KSO_WM_SLIDE_LAYOUT_CNT" val="1_3"/>
</p:tagLst>
</file>

<file path=ppt/tags/tag116.xml><?xml version="1.0" encoding="utf-8"?>
<p:tagLst xmlns:p="http://schemas.openxmlformats.org/presentationml/2006/main">
  <p:tag name="KSO_WPP_MARK_KEY" val="2e0e07fe-67f8-44dd-9c38-28e49cd72e71"/>
  <p:tag name="COMMONDATA" val="eyJoZGlkIjoiMTdkMGQ1YzBhODEzZWI4NjliZWJjZWY4YzEzMDIyZDkifQ=="/>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ACKGROUND_MASK_FLAG" val="1"/>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ACKGROUND_MASK_FLAG" val="1"/>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ACKGROUND_MASK_FLAG" val="1"/>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ACKGROUND_MASK_FLAG" val="1"/>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ACKGROUND_MASK_FLAG" val="1"/>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ACKGROUND_MASK_FLAG" val="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ACKGROUND_MASK_FLAG" val="1"/>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 name="KSO_WM_SLIDE_BACKGROUND_MASK_FLAG" val="1"/>
</p:tagLst>
</file>

<file path=ppt/tags/tag69.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207613"/>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207613"/>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4.xml><?xml version="1.0" encoding="utf-8"?>
<p:tagLst xmlns:p="http://schemas.openxmlformats.org/presentationml/2006/main">
  <p:tag name="KSO_WM_TEMPLATE_SUBCATEGORY" val="0"/>
  <p:tag name="KSO_WM_TEMPLATE_MASTER_TYPE" val="0"/>
  <p:tag name="KSO_WM_TEMPLATE_COLOR_TYPE" val="1"/>
  <p:tag name="KSO_WM_TAG_VERSION" val="1.0"/>
  <p:tag name="KSO_WM_BEAUTIFY_FLAG" val="#wm#"/>
  <p:tag name="KSO_WM_TEMPLATE_CATEGORY" val="custom"/>
  <p:tag name="KSO_WM_TEMPLATE_INDEX" val="20207613"/>
  <p:tag name="KSO_WM_TEMPLATE_THUMBS_INDEX" val="1、4、5、6、7、8、10、11、13、14"/>
</p:tagLst>
</file>

<file path=ppt/tags/tag75.xml><?xml version="1.0" encoding="utf-8"?>
<p:tagLst xmlns:p="http://schemas.openxmlformats.org/presentationml/2006/main">
  <p:tag name="KSO_WM_BEAUTIFY_FLAG" val="#wm#"/>
  <p:tag name="KSO_WM_TEMPLATE_CATEGORY" val="custom"/>
  <p:tag name="KSO_WM_TEMPLATE_INDEX" val="20207613"/>
</p:tagLst>
</file>

<file path=ppt/tags/tag76.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7613_5*a*1"/>
  <p:tag name="KSO_WM_TEMPLATE_CATEGORY" val="custom"/>
  <p:tag name="KSO_WM_TEMPLATE_INDEX" val="20207613"/>
  <p:tag name="KSO_WM_UNIT_LAYERLEVEL" val="1"/>
  <p:tag name="KSO_WM_TAG_VERSION" val="1.0"/>
  <p:tag name="KSO_WM_BEAUTIFY_FLAG" val="#wm#"/>
  <p:tag name="KSO_WM_UNIT_ISCONTENTSTITLE" val="0"/>
  <p:tag name="KSO_WM_UNIT_ISNUMDGMTITLE" val="0"/>
  <p:tag name="KSO_WM_UNIT_NOCLEAR" val="0"/>
  <p:tag name="KSO_WM_UNIT_VALUE" val="21"/>
  <p:tag name="KSO_WM_UNIT_TYPE" val="a"/>
  <p:tag name="KSO_WM_UNIT_INDEX" val="1"/>
  <p:tag name="KSO_WM_UNIT_PRESET_TEXT" val="单击此处添加标题"/>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7613_5*b*1"/>
  <p:tag name="KSO_WM_TEMPLATE_CATEGORY" val="custom"/>
  <p:tag name="KSO_WM_TEMPLATE_INDEX" val="20207613"/>
  <p:tag name="KSO_WM_UNIT_LAYERLEVEL" val="1"/>
  <p:tag name="KSO_WM_TAG_VERSION" val="1.0"/>
  <p:tag name="KSO_WM_BEAUTIFY_FLAG" val="#wm#"/>
  <p:tag name="KSO_WM_UNIT_ISCONTENTSTITLE" val="0"/>
  <p:tag name="KSO_WM_UNIT_ISNUMDGMTITLE" val="0"/>
  <p:tag name="KSO_WM_UNIT_NOCLEAR" val="0"/>
  <p:tag name="KSO_WM_UNIT_VALUE" val="152"/>
  <p:tag name="KSO_WM_UNIT_TYPE" val="b"/>
  <p:tag name="KSO_WM_UNIT_INDEX" val="1"/>
  <p:tag name="KSO_WM_UNIT_PRESET_TEXT" val="您的内容打在这里，或者通过复制您的文本后，在此框中选择粘贴，并选择只保留文字。在此录入上述图表的综合描述说明，在此录入上述图表的综合描述说明，在此录入上述图表的综合描述说明。"/>
</p:tagLst>
</file>

<file path=ppt/tags/tag79.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custom20207613_5*e*1"/>
  <p:tag name="KSO_WM_TEMPLATE_CATEGORY" val="custom"/>
  <p:tag name="KSO_WM_TEMPLATE_INDEX" val="20207613"/>
  <p:tag name="KSO_WM_UNIT_LAYERLEVEL" val="1"/>
  <p:tag name="KSO_WM_TAG_VERSION" val="1.0"/>
  <p:tag name="KSO_WM_BEAUTIFY_FLAG" val="#wm#"/>
  <p:tag name="KSO_WM_UNIT_TYPE" val="e"/>
  <p:tag name="KSO_WM_UNIT_INDEX" val="1"/>
  <p:tag name="KSO_WM_UNIT_ISCONTENTSTITLE" val="0"/>
  <p:tag name="KSO_WM_UNIT_ISNUMDGMTITLE" val="0"/>
  <p:tag name="KSO_WM_UNIT_NOCLEAR" val="0"/>
  <p:tag name="KSO_WM_UNIT_VALUE" val="11"/>
  <p:tag name="KSO_WM_UNIT_PRESET_TEXT" val="第一部分"/>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p="http://schemas.openxmlformats.org/presentationml/2006/main">
  <p:tag name="KSO_WM_SLIDE_ID" val="custom20207613_5"/>
  <p:tag name="KSO_WM_TEMPLATE_SUBCATEGORY" val="0"/>
  <p:tag name="KSO_WM_TEMPLATE_MASTER_TYPE" val="0"/>
  <p:tag name="KSO_WM_TEMPLATE_COLOR_TYPE" val="1"/>
  <p:tag name="KSO_WM_SLIDE_ITEM_CNT" val="0"/>
  <p:tag name="KSO_WM_SLIDE_INDEX" val="5"/>
  <p:tag name="KSO_WM_TAG_VERSION" val="1.0"/>
  <p:tag name="KSO_WM_BEAUTIFY_FLAG" val="#wm#"/>
  <p:tag name="KSO_WM_TEMPLATE_CATEGORY" val="custom"/>
  <p:tag name="KSO_WM_TEMPLATE_INDEX" val="20207613"/>
  <p:tag name="KSO_WM_SLIDE_TYPE" val="sectionTitle"/>
  <p:tag name="KSO_WM_SLIDE_SUBTYPE" val="pureTxt"/>
  <p:tag name="KSO_WM_SLIDE_LAYOUT" val="a_b_e"/>
  <p:tag name="KSO_WM_SLIDE_LAYOUT_CNT" val="1_1_1"/>
</p:tagLst>
</file>

<file path=ppt/tags/tag81.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82.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83.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84.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85.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86.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87.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88.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89.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7613_5*a*1"/>
  <p:tag name="KSO_WM_TEMPLATE_CATEGORY" val="custom"/>
  <p:tag name="KSO_WM_TEMPLATE_INDEX" val="20207613"/>
  <p:tag name="KSO_WM_UNIT_LAYERLEVEL" val="1"/>
  <p:tag name="KSO_WM_TAG_VERSION" val="1.0"/>
  <p:tag name="KSO_WM_BEAUTIFY_FLAG" val="#wm#"/>
  <p:tag name="KSO_WM_UNIT_ISCONTENTSTITLE" val="0"/>
  <p:tag name="KSO_WM_UNIT_ISNUMDGMTITLE" val="0"/>
  <p:tag name="KSO_WM_UNIT_NOCLEAR" val="0"/>
  <p:tag name="KSO_WM_UNIT_VALUE" val="21"/>
  <p:tag name="KSO_WM_UNIT_TYPE" val="a"/>
  <p:tag name="KSO_WM_UNIT_INDEX" val="1"/>
  <p:tag name="KSO_WM_UNIT_PRESET_TEXT" val="单击此处添加标题"/>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7613_5*b*1"/>
  <p:tag name="KSO_WM_TEMPLATE_CATEGORY" val="custom"/>
  <p:tag name="KSO_WM_TEMPLATE_INDEX" val="20207613"/>
  <p:tag name="KSO_WM_UNIT_LAYERLEVEL" val="1"/>
  <p:tag name="KSO_WM_TAG_VERSION" val="1.0"/>
  <p:tag name="KSO_WM_BEAUTIFY_FLAG" val="#wm#"/>
  <p:tag name="KSO_WM_UNIT_ISCONTENTSTITLE" val="0"/>
  <p:tag name="KSO_WM_UNIT_ISNUMDGMTITLE" val="0"/>
  <p:tag name="KSO_WM_UNIT_NOCLEAR" val="0"/>
  <p:tag name="KSO_WM_UNIT_VALUE" val="152"/>
  <p:tag name="KSO_WM_UNIT_TYPE" val="b"/>
  <p:tag name="KSO_WM_UNIT_INDEX" val="1"/>
  <p:tag name="KSO_WM_UNIT_PRESET_TEXT" val="您的内容打在这里，或者通过复制您的文本后，在此框中选择粘贴，并选择只保留文字。在此录入上述图表的综合描述说明，在此录入上述图表的综合描述说明，在此录入上述图表的综合描述说明。"/>
</p:tagLst>
</file>

<file path=ppt/tags/tag93.xml><?xml version="1.0" encoding="utf-8"?>
<p:tagLst xmlns:p="http://schemas.openxmlformats.org/presentationml/2006/main">
  <p:tag name="KSO_WM_UNIT_HIGHLIGHT" val="0"/>
  <p:tag name="KSO_WM_UNIT_COMPATIBLE" val="1"/>
  <p:tag name="KSO_WM_UNIT_DIAGRAM_ISNUMVISUAL" val="0"/>
  <p:tag name="KSO_WM_UNIT_DIAGRAM_ISREFERUNIT" val="0"/>
  <p:tag name="KSO_WM_UNIT_ID" val="custom20207613_5*e*1"/>
  <p:tag name="KSO_WM_TEMPLATE_CATEGORY" val="custom"/>
  <p:tag name="KSO_WM_TEMPLATE_INDEX" val="20207613"/>
  <p:tag name="KSO_WM_UNIT_LAYERLEVEL" val="1"/>
  <p:tag name="KSO_WM_TAG_VERSION" val="1.0"/>
  <p:tag name="KSO_WM_BEAUTIFY_FLAG" val="#wm#"/>
  <p:tag name="KSO_WM_UNIT_TYPE" val="e"/>
  <p:tag name="KSO_WM_UNIT_INDEX" val="1"/>
  <p:tag name="KSO_WM_UNIT_ISCONTENTSTITLE" val="0"/>
  <p:tag name="KSO_WM_UNIT_ISNUMDGMTITLE" val="0"/>
  <p:tag name="KSO_WM_UNIT_NOCLEAR" val="0"/>
  <p:tag name="KSO_WM_UNIT_VALUE" val="11"/>
  <p:tag name="KSO_WM_UNIT_PRESET_TEXT" val="第一部分"/>
</p:tagLst>
</file>

<file path=ppt/tags/tag94.xml><?xml version="1.0" encoding="utf-8"?>
<p:tagLst xmlns:p="http://schemas.openxmlformats.org/presentationml/2006/main">
  <p:tag name="KSO_WM_SLIDE_ID" val="custom20207613_5"/>
  <p:tag name="KSO_WM_TEMPLATE_SUBCATEGORY" val="0"/>
  <p:tag name="KSO_WM_TEMPLATE_MASTER_TYPE" val="0"/>
  <p:tag name="KSO_WM_TEMPLATE_COLOR_TYPE" val="1"/>
  <p:tag name="KSO_WM_SLIDE_ITEM_CNT" val="0"/>
  <p:tag name="KSO_WM_SLIDE_INDEX" val="5"/>
  <p:tag name="KSO_WM_TAG_VERSION" val="1.0"/>
  <p:tag name="KSO_WM_BEAUTIFY_FLAG" val="#wm#"/>
  <p:tag name="KSO_WM_TEMPLATE_CATEGORY" val="custom"/>
  <p:tag name="KSO_WM_TEMPLATE_INDEX" val="20207613"/>
  <p:tag name="KSO_WM_SLIDE_TYPE" val="sectionTitle"/>
  <p:tag name="KSO_WM_SLIDE_SUBTYPE" val="pureTxt"/>
  <p:tag name="KSO_WM_SLIDE_LAYOUT" val="a_b_e"/>
  <p:tag name="KSO_WM_SLIDE_LAYOUT_CNT" val="1_1_1"/>
</p:tagLst>
</file>

<file path=ppt/tags/tag95.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96.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97.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98.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ags/tag99.xml><?xml version="1.0" encoding="utf-8"?>
<p:tagLst xmlns:p="http://schemas.openxmlformats.org/presentationml/2006/main">
  <p:tag name="KSO_WM_SLIDE_ID" val="custom20207613_1"/>
  <p:tag name="KSO_WM_TEMPLATE_SUBCATEGORY" val="0"/>
  <p:tag name="KSO_WM_TEMPLATE_MASTER_TYPE" val="0"/>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7613"/>
  <p:tag name="KSO_WM_SLIDE_LAYOUT" val="a_b"/>
  <p:tag name="KSO_WM_SLIDE_LAYOUT_CNT" val="1_3"/>
  <p:tag name="KSO_WM_TEMPLATE_THUMBS_INDEX" val="1、4、5、6、7、8、10、11、13、1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7613">
      <a:dk1>
        <a:sysClr val="windowText" lastClr="000000"/>
      </a:dk1>
      <a:lt1>
        <a:sysClr val="window" lastClr="FFFFFF"/>
      </a:lt1>
      <a:dk2>
        <a:srgbClr val="EED0CA"/>
      </a:dk2>
      <a:lt2>
        <a:srgbClr val="FFFFFF"/>
      </a:lt2>
      <a:accent1>
        <a:srgbClr val="C00000"/>
      </a:accent1>
      <a:accent2>
        <a:srgbClr val="C60F00"/>
      </a:accent2>
      <a:accent3>
        <a:srgbClr val="CC1E00"/>
      </a:accent3>
      <a:accent4>
        <a:srgbClr val="D22D00"/>
      </a:accent4>
      <a:accent5>
        <a:srgbClr val="D83C00"/>
      </a:accent5>
      <a:accent6>
        <a:srgbClr val="DE4B00"/>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6188</Words>
  <Application>WPS 演示</Application>
  <PresentationFormat>宽屏</PresentationFormat>
  <Paragraphs>208</Paragraphs>
  <Slides>31</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31</vt:i4>
      </vt:variant>
    </vt:vector>
  </HeadingPairs>
  <TitlesOfParts>
    <vt:vector size="41" baseType="lpstr">
      <vt:lpstr>Arial</vt:lpstr>
      <vt:lpstr>宋体</vt:lpstr>
      <vt:lpstr>Wingdings</vt:lpstr>
      <vt:lpstr>楷体</vt:lpstr>
      <vt:lpstr>汉仪尚巍手书W</vt:lpstr>
      <vt:lpstr>微软雅黑</vt:lpstr>
      <vt:lpstr>Arial Unicode MS</vt:lpstr>
      <vt:lpstr>Calibri</vt:lpstr>
      <vt:lpstr>Office 主题</vt:lpstr>
      <vt:lpstr>3_Office 主题​​</vt:lpstr>
      <vt:lpstr>《民法典》亮点解读</vt:lpstr>
      <vt:lpstr>PowerPoint 演示文稿</vt:lpstr>
      <vt:lpstr>合同篇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侵权责任篇</vt:lpstr>
      <vt:lpstr>PowerPoint 演示文稿</vt:lpstr>
      <vt:lpstr>PowerPoint 演示文稿</vt:lpstr>
      <vt:lpstr>PowerPoint 演示文稿</vt:lpstr>
      <vt:lpstr>PowerPoint 演示文稿</vt:lpstr>
      <vt:lpstr>PowerPoint 演示文稿</vt:lpstr>
      <vt:lpstr>PowerPoint 演示文稿</vt:lpstr>
      <vt:lpstr>物权篇</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感谢观看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山人</cp:lastModifiedBy>
  <cp:revision>20</cp:revision>
  <dcterms:created xsi:type="dcterms:W3CDTF">2021-06-24T09:19:00Z</dcterms:created>
  <dcterms:modified xsi:type="dcterms:W3CDTF">2022-12-05T05:57:49Z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8D4F2B3532A04511A84B9058AC851500</vt:lpwstr>
  </property>
  <property fmtid="{D5CDD505-2E9C-101B-9397-08002B2CF9AE}" pid="3" name="KSOProductBuildVer">
    <vt:lpwstr>2052-11.8.2.11542</vt:lpwstr>
  </property>
  <property fmtid="{D5CDD505-2E9C-101B-9397-08002B2CF9AE}" pid="4" name="KSOSaveFontToCloudKey">
    <vt:lpwstr>331375866_cloud</vt:lpwstr>
  </property>
</Properties>
</file>